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7" r:id="rId2"/>
    <p:sldId id="258" r:id="rId3"/>
    <p:sldId id="277" r:id="rId4"/>
    <p:sldId id="278" r:id="rId5"/>
    <p:sldId id="279" r:id="rId6"/>
    <p:sldId id="281" r:id="rId7"/>
    <p:sldId id="283" r:id="rId8"/>
    <p:sldId id="284" r:id="rId9"/>
    <p:sldId id="286" r:id="rId10"/>
    <p:sldId id="289" r:id="rId11"/>
    <p:sldId id="290" r:id="rId12"/>
    <p:sldId id="274" r:id="rId13"/>
    <p:sldId id="269" r:id="rId14"/>
    <p:sldId id="292" r:id="rId15"/>
    <p:sldId id="293" r:id="rId16"/>
    <p:sldId id="295" r:id="rId17"/>
    <p:sldId id="297" r:id="rId18"/>
    <p:sldId id="296" r:id="rId19"/>
    <p:sldId id="298" r:id="rId20"/>
    <p:sldId id="299" r:id="rId21"/>
    <p:sldId id="27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875" autoAdjust="0"/>
    <p:restoredTop sz="94660"/>
  </p:normalViewPr>
  <p:slideViewPr>
    <p:cSldViewPr snapToGrid="0">
      <p:cViewPr varScale="1">
        <p:scale>
          <a:sx n="53" d="100"/>
          <a:sy n="53" d="100"/>
        </p:scale>
        <p:origin x="4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27102B-5836-48F4-9400-411AC9488EE6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2D35A9-43A6-4038-AAE9-0E7963038421}">
      <dgm:prSet phldrT="[Text]"/>
      <dgm:spPr/>
      <dgm:t>
        <a:bodyPr/>
        <a:lstStyle/>
        <a:p>
          <a:r>
            <a:rPr lang="en-US" dirty="0"/>
            <a:t>1- PC HEIs</a:t>
          </a:r>
        </a:p>
      </dgm:t>
    </dgm:pt>
    <dgm:pt modelId="{87F474BC-B72B-430A-AA2E-B090D8B0C289}" type="parTrans" cxnId="{050A4004-86FF-4A67-A655-341419CF4948}">
      <dgm:prSet/>
      <dgm:spPr/>
      <dgm:t>
        <a:bodyPr/>
        <a:lstStyle/>
        <a:p>
          <a:endParaRPr lang="en-US"/>
        </a:p>
      </dgm:t>
    </dgm:pt>
    <dgm:pt modelId="{EF74E0CB-344E-4865-A73C-1421C88A1F89}" type="sibTrans" cxnId="{050A4004-86FF-4A67-A655-341419CF4948}">
      <dgm:prSet/>
      <dgm:spPr/>
      <dgm:t>
        <a:bodyPr/>
        <a:lstStyle/>
        <a:p>
          <a:endParaRPr lang="en-US"/>
        </a:p>
      </dgm:t>
    </dgm:pt>
    <dgm:pt modelId="{EB9CC9AA-465A-44D2-A2DD-DADFC2ACA759}">
      <dgm:prSet phldrT="[Text]" custT="1"/>
      <dgm:spPr/>
      <dgm:t>
        <a:bodyPr/>
        <a:lstStyle/>
        <a:p>
          <a:r>
            <a:rPr lang="en-US" sz="2000" dirty="0"/>
            <a:t>2- HE &amp; Social Affairs</a:t>
          </a:r>
        </a:p>
      </dgm:t>
    </dgm:pt>
    <dgm:pt modelId="{F74F264B-5D35-4AF5-96CF-0F15131ED895}" type="parTrans" cxnId="{76BF0BA9-279C-4EF3-8883-C535C9DEDADE}">
      <dgm:prSet/>
      <dgm:spPr/>
      <dgm:t>
        <a:bodyPr/>
        <a:lstStyle/>
        <a:p>
          <a:endParaRPr lang="en-US"/>
        </a:p>
      </dgm:t>
    </dgm:pt>
    <dgm:pt modelId="{E5C89E7D-71FE-474F-B9A8-7795BB124309}" type="sibTrans" cxnId="{76BF0BA9-279C-4EF3-8883-C535C9DEDADE}">
      <dgm:prSet/>
      <dgm:spPr/>
      <dgm:t>
        <a:bodyPr/>
        <a:lstStyle/>
        <a:p>
          <a:endParaRPr lang="en-US"/>
        </a:p>
      </dgm:t>
    </dgm:pt>
    <dgm:pt modelId="{FD997265-3884-4E4C-95F2-8101F38709D4}">
      <dgm:prSet phldrT="[Text]" custT="1"/>
      <dgm:spPr/>
      <dgm:t>
        <a:bodyPr/>
        <a:lstStyle/>
        <a:p>
          <a:r>
            <a:rPr lang="en-US" sz="2000" dirty="0"/>
            <a:t>3- Leb. &amp; </a:t>
          </a:r>
          <a:r>
            <a:rPr lang="en-US" sz="2000" dirty="0" err="1"/>
            <a:t>Sy</a:t>
          </a:r>
          <a:r>
            <a:rPr lang="en-US" sz="2000" dirty="0"/>
            <a:t>. NGOs </a:t>
          </a:r>
          <a:r>
            <a:rPr lang="en-US" sz="1800" dirty="0"/>
            <a:t>associations</a:t>
          </a:r>
        </a:p>
      </dgm:t>
    </dgm:pt>
    <dgm:pt modelId="{5BC80FED-9EBA-4FC2-A8C0-0377E985D8B9}" type="parTrans" cxnId="{E20B6283-3130-4EB1-B974-80E316CF340A}">
      <dgm:prSet/>
      <dgm:spPr/>
      <dgm:t>
        <a:bodyPr/>
        <a:lstStyle/>
        <a:p>
          <a:endParaRPr lang="en-US"/>
        </a:p>
      </dgm:t>
    </dgm:pt>
    <dgm:pt modelId="{CFF0A873-2F51-4F6D-A233-F23B33D9B1AB}" type="sibTrans" cxnId="{E20B6283-3130-4EB1-B974-80E316CF340A}">
      <dgm:prSet/>
      <dgm:spPr/>
      <dgm:t>
        <a:bodyPr/>
        <a:lstStyle/>
        <a:p>
          <a:endParaRPr lang="en-US"/>
        </a:p>
      </dgm:t>
    </dgm:pt>
    <dgm:pt modelId="{98EE3030-833C-4D61-B62F-6E71124E6BF4}" type="pres">
      <dgm:prSet presAssocID="{AB27102B-5836-48F4-9400-411AC9488EE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B54D9B96-6DBF-4EDD-97E2-79B6206B566C}" type="pres">
      <dgm:prSet presAssocID="{AB2D35A9-43A6-4038-AAE9-0E7963038421}" presName="Accent1" presStyleCnt="0"/>
      <dgm:spPr/>
    </dgm:pt>
    <dgm:pt modelId="{0088D473-69D8-496B-8AFD-C5D172F067BB}" type="pres">
      <dgm:prSet presAssocID="{AB2D35A9-43A6-4038-AAE9-0E7963038421}" presName="Accent" presStyleLbl="node1" presStyleIdx="0" presStyleCnt="3" custLinFactNeighborX="523" custLinFactNeighborY="-2835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</dgm:spPr>
    </dgm:pt>
    <dgm:pt modelId="{FB26E613-7105-462D-A3A3-2302D23DBCA1}" type="pres">
      <dgm:prSet presAssocID="{AB2D35A9-43A6-4038-AAE9-0E7963038421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566D77-CFBE-4D9F-BED4-724EEB2336F8}" type="pres">
      <dgm:prSet presAssocID="{EB9CC9AA-465A-44D2-A2DD-DADFC2ACA759}" presName="Accent2" presStyleCnt="0"/>
      <dgm:spPr/>
    </dgm:pt>
    <dgm:pt modelId="{57FA2BF5-A932-43EB-82A9-B97226BD47C2}" type="pres">
      <dgm:prSet presAssocID="{EB9CC9AA-465A-44D2-A2DD-DADFC2ACA759}" presName="Accent" presStyleLbl="node1" presStyleIdx="1" presStyleCnt="3"/>
      <dgm:spPr>
        <a:solidFill>
          <a:schemeClr val="accent1">
            <a:lumMod val="40000"/>
            <a:lumOff val="60000"/>
          </a:schemeClr>
        </a:solidFill>
      </dgm:spPr>
    </dgm:pt>
    <dgm:pt modelId="{35160477-2B76-464E-B100-812C7F173511}" type="pres">
      <dgm:prSet presAssocID="{EB9CC9AA-465A-44D2-A2DD-DADFC2ACA759}" presName="Parent2" presStyleLbl="revTx" presStyleIdx="1" presStyleCnt="3" custLinFactNeighborX="-9681" custLinFactNeighborY="-1303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54BDA5-E8CB-4AE1-9468-F8C71849D112}" type="pres">
      <dgm:prSet presAssocID="{FD997265-3884-4E4C-95F2-8101F38709D4}" presName="Accent3" presStyleCnt="0"/>
      <dgm:spPr/>
    </dgm:pt>
    <dgm:pt modelId="{C2066AD0-05BC-49D4-8850-60C2D6ADFB33}" type="pres">
      <dgm:prSet presAssocID="{FD997265-3884-4E4C-95F2-8101F38709D4}" presName="Accent" presStyleLbl="node1" presStyleIdx="2" presStyleCnt="3"/>
      <dgm:spPr>
        <a:solidFill>
          <a:schemeClr val="accent1">
            <a:lumMod val="60000"/>
            <a:lumOff val="40000"/>
          </a:schemeClr>
        </a:solidFill>
      </dgm:spPr>
    </dgm:pt>
    <dgm:pt modelId="{44C725B6-4BD2-479F-8F90-92BC0D35DFA1}" type="pres">
      <dgm:prSet presAssocID="{FD997265-3884-4E4C-95F2-8101F38709D4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50A4004-86FF-4A67-A655-341419CF4948}" srcId="{AB27102B-5836-48F4-9400-411AC9488EE6}" destId="{AB2D35A9-43A6-4038-AAE9-0E7963038421}" srcOrd="0" destOrd="0" parTransId="{87F474BC-B72B-430A-AA2E-B090D8B0C289}" sibTransId="{EF74E0CB-344E-4865-A73C-1421C88A1F89}"/>
    <dgm:cxn modelId="{79803943-3344-46DC-A8AC-534D9EBEDBA2}" type="presOf" srcId="{FD997265-3884-4E4C-95F2-8101F38709D4}" destId="{44C725B6-4BD2-479F-8F90-92BC0D35DFA1}" srcOrd="0" destOrd="0" presId="urn:microsoft.com/office/officeart/2009/layout/CircleArrowProcess"/>
    <dgm:cxn modelId="{56C8E212-95B2-420F-8F3A-959370B7F66F}" type="presOf" srcId="{EB9CC9AA-465A-44D2-A2DD-DADFC2ACA759}" destId="{35160477-2B76-464E-B100-812C7F173511}" srcOrd="0" destOrd="0" presId="urn:microsoft.com/office/officeart/2009/layout/CircleArrowProcess"/>
    <dgm:cxn modelId="{35CF95D1-B856-4D12-94C9-047FDC1C48ED}" type="presOf" srcId="{AB2D35A9-43A6-4038-AAE9-0E7963038421}" destId="{FB26E613-7105-462D-A3A3-2302D23DBCA1}" srcOrd="0" destOrd="0" presId="urn:microsoft.com/office/officeart/2009/layout/CircleArrowProcess"/>
    <dgm:cxn modelId="{C1D125FD-445F-4796-B216-8F2CD9A9FF2E}" type="presOf" srcId="{AB27102B-5836-48F4-9400-411AC9488EE6}" destId="{98EE3030-833C-4D61-B62F-6E71124E6BF4}" srcOrd="0" destOrd="0" presId="urn:microsoft.com/office/officeart/2009/layout/CircleArrowProcess"/>
    <dgm:cxn modelId="{E20B6283-3130-4EB1-B974-80E316CF340A}" srcId="{AB27102B-5836-48F4-9400-411AC9488EE6}" destId="{FD997265-3884-4E4C-95F2-8101F38709D4}" srcOrd="2" destOrd="0" parTransId="{5BC80FED-9EBA-4FC2-A8C0-0377E985D8B9}" sibTransId="{CFF0A873-2F51-4F6D-A233-F23B33D9B1AB}"/>
    <dgm:cxn modelId="{76BF0BA9-279C-4EF3-8883-C535C9DEDADE}" srcId="{AB27102B-5836-48F4-9400-411AC9488EE6}" destId="{EB9CC9AA-465A-44D2-A2DD-DADFC2ACA759}" srcOrd="1" destOrd="0" parTransId="{F74F264B-5D35-4AF5-96CF-0F15131ED895}" sibTransId="{E5C89E7D-71FE-474F-B9A8-7795BB124309}"/>
    <dgm:cxn modelId="{6F3012FC-0F62-4EBD-B392-35C91BFC197A}" type="presParOf" srcId="{98EE3030-833C-4D61-B62F-6E71124E6BF4}" destId="{B54D9B96-6DBF-4EDD-97E2-79B6206B566C}" srcOrd="0" destOrd="0" presId="urn:microsoft.com/office/officeart/2009/layout/CircleArrowProcess"/>
    <dgm:cxn modelId="{40AF8F71-5F1B-4D94-971D-CAB7A4DCBFFD}" type="presParOf" srcId="{B54D9B96-6DBF-4EDD-97E2-79B6206B566C}" destId="{0088D473-69D8-496B-8AFD-C5D172F067BB}" srcOrd="0" destOrd="0" presId="urn:microsoft.com/office/officeart/2009/layout/CircleArrowProcess"/>
    <dgm:cxn modelId="{AAB65AA3-8E64-4DE4-9239-66DBC05A8A46}" type="presParOf" srcId="{98EE3030-833C-4D61-B62F-6E71124E6BF4}" destId="{FB26E613-7105-462D-A3A3-2302D23DBCA1}" srcOrd="1" destOrd="0" presId="urn:microsoft.com/office/officeart/2009/layout/CircleArrowProcess"/>
    <dgm:cxn modelId="{EE21DF8E-B1D8-4FD1-939D-F03840E7A927}" type="presParOf" srcId="{98EE3030-833C-4D61-B62F-6E71124E6BF4}" destId="{34566D77-CFBE-4D9F-BED4-724EEB2336F8}" srcOrd="2" destOrd="0" presId="urn:microsoft.com/office/officeart/2009/layout/CircleArrowProcess"/>
    <dgm:cxn modelId="{4BEEF35C-AC1C-40CA-808B-8A98D8019FC1}" type="presParOf" srcId="{34566D77-CFBE-4D9F-BED4-724EEB2336F8}" destId="{57FA2BF5-A932-43EB-82A9-B97226BD47C2}" srcOrd="0" destOrd="0" presId="urn:microsoft.com/office/officeart/2009/layout/CircleArrowProcess"/>
    <dgm:cxn modelId="{53F34D52-FEA4-4CEB-A8B7-EDFBC37B62A5}" type="presParOf" srcId="{98EE3030-833C-4D61-B62F-6E71124E6BF4}" destId="{35160477-2B76-464E-B100-812C7F173511}" srcOrd="3" destOrd="0" presId="urn:microsoft.com/office/officeart/2009/layout/CircleArrowProcess"/>
    <dgm:cxn modelId="{EC764798-3797-4568-AADF-E56429D93CDA}" type="presParOf" srcId="{98EE3030-833C-4D61-B62F-6E71124E6BF4}" destId="{2B54BDA5-E8CB-4AE1-9468-F8C71849D112}" srcOrd="4" destOrd="0" presId="urn:microsoft.com/office/officeart/2009/layout/CircleArrowProcess"/>
    <dgm:cxn modelId="{2F3784DD-5F0F-4386-A803-801A93673E1B}" type="presParOf" srcId="{2B54BDA5-E8CB-4AE1-9468-F8C71849D112}" destId="{C2066AD0-05BC-49D4-8850-60C2D6ADFB33}" srcOrd="0" destOrd="0" presId="urn:microsoft.com/office/officeart/2009/layout/CircleArrowProcess"/>
    <dgm:cxn modelId="{AD7E2DD0-AB1D-45CA-A6F9-A64EE334BF4E}" type="presParOf" srcId="{98EE3030-833C-4D61-B62F-6E71124E6BF4}" destId="{44C725B6-4BD2-479F-8F90-92BC0D35DFA1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43C3237-CA2F-4D77-953F-608DC36EDD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EA071A9-3020-4368-BDB4-4FC83F3EBBDA}">
      <dgm:prSet phldrT="[Text]" custT="1"/>
      <dgm:spPr/>
      <dgm:t>
        <a:bodyPr/>
        <a:lstStyle/>
        <a:p>
          <a:r>
            <a: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Quality, innovation, and relevance of Higher Education provision</a:t>
          </a:r>
          <a:endParaRPr lang="en-US" sz="2400" b="1" dirty="0">
            <a:solidFill>
              <a:srgbClr val="002060"/>
            </a:solidFill>
          </a:endParaRPr>
        </a:p>
      </dgm:t>
    </dgm:pt>
    <dgm:pt modelId="{7B236439-D914-4929-85E8-2AEA4D16DAD4}" type="sib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BC6CADE-EA24-4334-9AF2-59C2C1B61563}" type="par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5B79FB5-DDCC-406F-94F1-AA97510F2D98}">
      <dgm:prSet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Learning based on competences;</a:t>
          </a:r>
          <a:endParaRPr lang="en-US" sz="1800" b="1" dirty="0">
            <a:solidFill>
              <a:schemeClr val="tx1"/>
            </a:solidFill>
          </a:endParaRPr>
        </a:p>
      </dgm:t>
    </dgm:pt>
    <dgm:pt modelId="{DB1B4D17-3807-471B-A2DB-C9AD3FA189C9}" type="par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777E10B-4223-4AE6-9828-13ED887BA37B}" type="sib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B1E2E3A-AFC6-471E-848A-87954463C572}">
      <dgm:prSet custT="1"/>
      <dgm:spPr/>
      <dgm:t>
        <a:bodyPr/>
        <a:lstStyle/>
        <a:p>
          <a:r>
            <a:rPr lang="en-US" sz="1800">
              <a:solidFill>
                <a:schemeClr val="tx1"/>
              </a:solidFill>
            </a:rPr>
            <a:t>Students’ assessment;</a:t>
          </a:r>
        </a:p>
      </dgm:t>
    </dgm:pt>
    <dgm:pt modelId="{49D93873-2621-4BBD-A4EF-1D917B30B5E2}" type="parTrans" cxnId="{632B09CE-346B-457B-8B63-38AA6F51592D}">
      <dgm:prSet/>
      <dgm:spPr/>
      <dgm:t>
        <a:bodyPr/>
        <a:lstStyle/>
        <a:p>
          <a:endParaRPr lang="en-US"/>
        </a:p>
      </dgm:t>
    </dgm:pt>
    <dgm:pt modelId="{7D51C1FA-3AA5-4286-B27F-8B6C2C01DB2A}" type="sibTrans" cxnId="{632B09CE-346B-457B-8B63-38AA6F51592D}">
      <dgm:prSet/>
      <dgm:spPr/>
      <dgm:t>
        <a:bodyPr/>
        <a:lstStyle/>
        <a:p>
          <a:endParaRPr lang="en-US"/>
        </a:p>
      </dgm:t>
    </dgm:pt>
    <dgm:pt modelId="{6F6DCB91-5FB6-4108-BB69-96B7081A72CA}">
      <dgm:prSet custT="1"/>
      <dgm:spPr/>
      <dgm:t>
        <a:bodyPr/>
        <a:lstStyle/>
        <a:p>
          <a:r>
            <a:rPr lang="en-US" sz="1800">
              <a:solidFill>
                <a:schemeClr val="tx1"/>
              </a:solidFill>
            </a:rPr>
            <a:t>Project-based learning;</a:t>
          </a:r>
        </a:p>
      </dgm:t>
    </dgm:pt>
    <dgm:pt modelId="{367B7F6E-9025-4CC1-BE30-54CEBEAB6AED}" type="parTrans" cxnId="{5B0972D8-8DC6-4C22-BB7E-DBA967BD5F25}">
      <dgm:prSet/>
      <dgm:spPr/>
      <dgm:t>
        <a:bodyPr/>
        <a:lstStyle/>
        <a:p>
          <a:endParaRPr lang="en-US"/>
        </a:p>
      </dgm:t>
    </dgm:pt>
    <dgm:pt modelId="{F22B9DBE-06D5-4339-B433-37214617062D}" type="sibTrans" cxnId="{5B0972D8-8DC6-4C22-BB7E-DBA967BD5F25}">
      <dgm:prSet/>
      <dgm:spPr/>
      <dgm:t>
        <a:bodyPr/>
        <a:lstStyle/>
        <a:p>
          <a:endParaRPr lang="en-US"/>
        </a:p>
      </dgm:t>
    </dgm:pt>
    <dgm:pt modelId="{E59DF861-326C-4FCD-A99C-32E8B4CE90BF}">
      <dgm:prSet custT="1"/>
      <dgm:spPr/>
      <dgm:t>
        <a:bodyPr/>
        <a:lstStyle/>
        <a:p>
          <a:r>
            <a:rPr lang="en-US" sz="1800">
              <a:solidFill>
                <a:schemeClr val="tx1"/>
              </a:solidFill>
            </a:rPr>
            <a:t>Authentic learning experiences;</a:t>
          </a:r>
        </a:p>
      </dgm:t>
    </dgm:pt>
    <dgm:pt modelId="{D9AEA900-9ADA-4C88-A806-60E4E1EC096D}" type="parTrans" cxnId="{DA361382-3C17-4103-8AA7-2F9D7C74576C}">
      <dgm:prSet/>
      <dgm:spPr/>
      <dgm:t>
        <a:bodyPr/>
        <a:lstStyle/>
        <a:p>
          <a:endParaRPr lang="en-US"/>
        </a:p>
      </dgm:t>
    </dgm:pt>
    <dgm:pt modelId="{042DB144-F33F-447B-A7DE-10F452ED612D}" type="sibTrans" cxnId="{DA361382-3C17-4103-8AA7-2F9D7C74576C}">
      <dgm:prSet/>
      <dgm:spPr/>
      <dgm:t>
        <a:bodyPr/>
        <a:lstStyle/>
        <a:p>
          <a:endParaRPr lang="en-US"/>
        </a:p>
      </dgm:t>
    </dgm:pt>
    <dgm:pt modelId="{2ED75B3D-4714-444F-B05A-6C5795AA86F4}">
      <dgm:prSet custT="1"/>
      <dgm:spPr/>
      <dgm:t>
        <a:bodyPr/>
        <a:lstStyle/>
        <a:p>
          <a:r>
            <a:rPr lang="en-US" sz="1800">
              <a:solidFill>
                <a:schemeClr val="tx1"/>
              </a:solidFill>
            </a:rPr>
            <a:t>Interaction HEIs/ labor market;</a:t>
          </a:r>
        </a:p>
      </dgm:t>
    </dgm:pt>
    <dgm:pt modelId="{28BD1882-9AA9-40BF-9748-3A01194A8665}" type="parTrans" cxnId="{54C889D8-4A3A-4D93-8283-7F010A4DB7FA}">
      <dgm:prSet/>
      <dgm:spPr/>
      <dgm:t>
        <a:bodyPr/>
        <a:lstStyle/>
        <a:p>
          <a:endParaRPr lang="en-US"/>
        </a:p>
      </dgm:t>
    </dgm:pt>
    <dgm:pt modelId="{9647578B-CF7B-417B-B76E-EC4BD2969CAE}" type="sibTrans" cxnId="{54C889D8-4A3A-4D93-8283-7F010A4DB7FA}">
      <dgm:prSet/>
      <dgm:spPr/>
      <dgm:t>
        <a:bodyPr/>
        <a:lstStyle/>
        <a:p>
          <a:endParaRPr lang="en-US"/>
        </a:p>
      </dgm:t>
    </dgm:pt>
    <dgm:pt modelId="{FFC6FA0A-F43D-47A5-8D1F-64E3A7DE19FE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How to create and reinforce synergies with key stakeholders.</a:t>
          </a:r>
        </a:p>
      </dgm:t>
    </dgm:pt>
    <dgm:pt modelId="{4B45BE7E-7ED1-4DD6-90ED-ED8BA7F10E43}" type="parTrans" cxnId="{43F4EBD7-8F1E-42D3-B512-DD93EC6C6F0C}">
      <dgm:prSet/>
      <dgm:spPr/>
      <dgm:t>
        <a:bodyPr/>
        <a:lstStyle/>
        <a:p>
          <a:endParaRPr lang="en-US"/>
        </a:p>
      </dgm:t>
    </dgm:pt>
    <dgm:pt modelId="{548BC012-36FC-453A-9997-BC456AF9A369}" type="sibTrans" cxnId="{43F4EBD7-8F1E-42D3-B512-DD93EC6C6F0C}">
      <dgm:prSet/>
      <dgm:spPr/>
      <dgm:t>
        <a:bodyPr/>
        <a:lstStyle/>
        <a:p>
          <a:endParaRPr lang="en-US"/>
        </a:p>
      </dgm:t>
    </dgm:pt>
    <dgm:pt modelId="{3A94E887-0560-4576-A127-52E8144C7317}" type="pres">
      <dgm:prSet presAssocID="{C43C3237-CA2F-4D77-953F-608DC36EDD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A86C5C7-0ACF-4472-93EE-16FFA92A858F}" type="pres">
      <dgm:prSet presAssocID="{DEA071A9-3020-4368-BDB4-4FC83F3EBBDA}" presName="hierRoot1" presStyleCnt="0">
        <dgm:presLayoutVars>
          <dgm:hierBranch val="init"/>
        </dgm:presLayoutVars>
      </dgm:prSet>
      <dgm:spPr/>
    </dgm:pt>
    <dgm:pt modelId="{D56F9B18-1177-4102-AF7C-7347072BD64A}" type="pres">
      <dgm:prSet presAssocID="{DEA071A9-3020-4368-BDB4-4FC83F3EBBDA}" presName="rootComposite1" presStyleCnt="0"/>
      <dgm:spPr/>
    </dgm:pt>
    <dgm:pt modelId="{386CF15A-309F-4F30-8214-75F6B69AB044}" type="pres">
      <dgm:prSet presAssocID="{DEA071A9-3020-4368-BDB4-4FC83F3EBBDA}" presName="rootText1" presStyleLbl="node0" presStyleIdx="0" presStyleCnt="1" custScaleX="209867" custScaleY="232957" custLinFactNeighborX="0" custLinFactNeighborY="-649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C73DB-B3F7-4BBF-B468-0EB111CD932C}" type="pres">
      <dgm:prSet presAssocID="{DEA071A9-3020-4368-BDB4-4FC83F3EBBD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9D7CC21-82BE-4548-BA2E-4D39E538B2B6}" type="pres">
      <dgm:prSet presAssocID="{DEA071A9-3020-4368-BDB4-4FC83F3EBBDA}" presName="hierChild2" presStyleCnt="0"/>
      <dgm:spPr/>
    </dgm:pt>
    <dgm:pt modelId="{B5FD878B-BA77-47A1-B9C5-C550C00183BA}" type="pres">
      <dgm:prSet presAssocID="{DB1B4D17-3807-471B-A2DB-C9AD3FA189C9}" presName="Name37" presStyleLbl="parChTrans1D2" presStyleIdx="0" presStyleCnt="6"/>
      <dgm:spPr/>
      <dgm:t>
        <a:bodyPr/>
        <a:lstStyle/>
        <a:p>
          <a:endParaRPr lang="en-US"/>
        </a:p>
      </dgm:t>
    </dgm:pt>
    <dgm:pt modelId="{5CF72796-12E5-416A-9C10-E552EB0B9BE7}" type="pres">
      <dgm:prSet presAssocID="{65B79FB5-DDCC-406F-94F1-AA97510F2D98}" presName="hierRoot2" presStyleCnt="0">
        <dgm:presLayoutVars>
          <dgm:hierBranch val="init"/>
        </dgm:presLayoutVars>
      </dgm:prSet>
      <dgm:spPr/>
    </dgm:pt>
    <dgm:pt modelId="{4658B9E5-163C-431C-8B93-166023FA7EB1}" type="pres">
      <dgm:prSet presAssocID="{65B79FB5-DDCC-406F-94F1-AA97510F2D98}" presName="rootComposite" presStyleCnt="0"/>
      <dgm:spPr/>
    </dgm:pt>
    <dgm:pt modelId="{1B8FE01B-A852-4174-8D24-28C20C2AE965}" type="pres">
      <dgm:prSet presAssocID="{65B79FB5-DDCC-406F-94F1-AA97510F2D98}" presName="rootText" presStyleLbl="node2" presStyleIdx="0" presStyleCnt="6" custScaleY="987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304C3E-A9BB-45CC-8536-D7E608B556FA}" type="pres">
      <dgm:prSet presAssocID="{65B79FB5-DDCC-406F-94F1-AA97510F2D98}" presName="rootConnector" presStyleLbl="node2" presStyleIdx="0" presStyleCnt="6"/>
      <dgm:spPr/>
      <dgm:t>
        <a:bodyPr/>
        <a:lstStyle/>
        <a:p>
          <a:endParaRPr lang="en-US"/>
        </a:p>
      </dgm:t>
    </dgm:pt>
    <dgm:pt modelId="{6EC4BAA7-AFE9-4E8A-AB26-A40A0B517CF2}" type="pres">
      <dgm:prSet presAssocID="{65B79FB5-DDCC-406F-94F1-AA97510F2D98}" presName="hierChild4" presStyleCnt="0"/>
      <dgm:spPr/>
    </dgm:pt>
    <dgm:pt modelId="{BC11F925-D1D5-4D01-9C34-19D011A8CD08}" type="pres">
      <dgm:prSet presAssocID="{65B79FB5-DDCC-406F-94F1-AA97510F2D98}" presName="hierChild5" presStyleCnt="0"/>
      <dgm:spPr/>
    </dgm:pt>
    <dgm:pt modelId="{D7F29F9D-3FAF-4929-B260-F7C2054A9442}" type="pres">
      <dgm:prSet presAssocID="{49D93873-2621-4BBD-A4EF-1D917B30B5E2}" presName="Name37" presStyleLbl="parChTrans1D2" presStyleIdx="1" presStyleCnt="6"/>
      <dgm:spPr/>
      <dgm:t>
        <a:bodyPr/>
        <a:lstStyle/>
        <a:p>
          <a:endParaRPr lang="en-US"/>
        </a:p>
      </dgm:t>
    </dgm:pt>
    <dgm:pt modelId="{A9C56B7A-257E-4EE8-94BC-6718D7B80F18}" type="pres">
      <dgm:prSet presAssocID="{8B1E2E3A-AFC6-471E-848A-87954463C572}" presName="hierRoot2" presStyleCnt="0">
        <dgm:presLayoutVars>
          <dgm:hierBranch val="init"/>
        </dgm:presLayoutVars>
      </dgm:prSet>
      <dgm:spPr/>
    </dgm:pt>
    <dgm:pt modelId="{E5F679ED-A133-4F61-8F2E-EFC358A0F04E}" type="pres">
      <dgm:prSet presAssocID="{8B1E2E3A-AFC6-471E-848A-87954463C572}" presName="rootComposite" presStyleCnt="0"/>
      <dgm:spPr/>
    </dgm:pt>
    <dgm:pt modelId="{B36BCEBB-2A92-4AFB-B82D-907893F14498}" type="pres">
      <dgm:prSet presAssocID="{8B1E2E3A-AFC6-471E-848A-87954463C572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B68D27-EF4E-4D39-9AF4-B6C234F57F7C}" type="pres">
      <dgm:prSet presAssocID="{8B1E2E3A-AFC6-471E-848A-87954463C572}" presName="rootConnector" presStyleLbl="node2" presStyleIdx="1" presStyleCnt="6"/>
      <dgm:spPr/>
      <dgm:t>
        <a:bodyPr/>
        <a:lstStyle/>
        <a:p>
          <a:endParaRPr lang="en-US"/>
        </a:p>
      </dgm:t>
    </dgm:pt>
    <dgm:pt modelId="{E354487F-A20B-492B-BA67-7F89FC7EE79F}" type="pres">
      <dgm:prSet presAssocID="{8B1E2E3A-AFC6-471E-848A-87954463C572}" presName="hierChild4" presStyleCnt="0"/>
      <dgm:spPr/>
    </dgm:pt>
    <dgm:pt modelId="{7806B9F4-A557-469A-83E3-A2F45B2F619B}" type="pres">
      <dgm:prSet presAssocID="{8B1E2E3A-AFC6-471E-848A-87954463C572}" presName="hierChild5" presStyleCnt="0"/>
      <dgm:spPr/>
    </dgm:pt>
    <dgm:pt modelId="{75969C90-BD8F-4617-A0BA-A998CB1BCA95}" type="pres">
      <dgm:prSet presAssocID="{367B7F6E-9025-4CC1-BE30-54CEBEAB6AED}" presName="Name37" presStyleLbl="parChTrans1D2" presStyleIdx="2" presStyleCnt="6"/>
      <dgm:spPr/>
      <dgm:t>
        <a:bodyPr/>
        <a:lstStyle/>
        <a:p>
          <a:endParaRPr lang="en-US"/>
        </a:p>
      </dgm:t>
    </dgm:pt>
    <dgm:pt modelId="{8360365F-4225-4849-AAEB-FC9E35ED9445}" type="pres">
      <dgm:prSet presAssocID="{6F6DCB91-5FB6-4108-BB69-96B7081A72CA}" presName="hierRoot2" presStyleCnt="0">
        <dgm:presLayoutVars>
          <dgm:hierBranch val="init"/>
        </dgm:presLayoutVars>
      </dgm:prSet>
      <dgm:spPr/>
    </dgm:pt>
    <dgm:pt modelId="{368B877B-1FF9-4110-A44F-9F66CBEB83DC}" type="pres">
      <dgm:prSet presAssocID="{6F6DCB91-5FB6-4108-BB69-96B7081A72CA}" presName="rootComposite" presStyleCnt="0"/>
      <dgm:spPr/>
    </dgm:pt>
    <dgm:pt modelId="{CA680E16-2032-4CA7-AE4A-8922FAB605C0}" type="pres">
      <dgm:prSet presAssocID="{6F6DCB91-5FB6-4108-BB69-96B7081A72CA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625AA8-1F85-41D3-A7E5-D6522EFAEADD}" type="pres">
      <dgm:prSet presAssocID="{6F6DCB91-5FB6-4108-BB69-96B7081A72CA}" presName="rootConnector" presStyleLbl="node2" presStyleIdx="2" presStyleCnt="6"/>
      <dgm:spPr/>
      <dgm:t>
        <a:bodyPr/>
        <a:lstStyle/>
        <a:p>
          <a:endParaRPr lang="en-US"/>
        </a:p>
      </dgm:t>
    </dgm:pt>
    <dgm:pt modelId="{87B43A05-8173-4F4B-9F87-A3BFEBB8359F}" type="pres">
      <dgm:prSet presAssocID="{6F6DCB91-5FB6-4108-BB69-96B7081A72CA}" presName="hierChild4" presStyleCnt="0"/>
      <dgm:spPr/>
    </dgm:pt>
    <dgm:pt modelId="{3CCD6D2D-6ABC-441D-96CF-5EB78B927BF4}" type="pres">
      <dgm:prSet presAssocID="{6F6DCB91-5FB6-4108-BB69-96B7081A72CA}" presName="hierChild5" presStyleCnt="0"/>
      <dgm:spPr/>
    </dgm:pt>
    <dgm:pt modelId="{DA0CF1D0-E33C-468A-87EA-8F341E073DF0}" type="pres">
      <dgm:prSet presAssocID="{D9AEA900-9ADA-4C88-A806-60E4E1EC096D}" presName="Name37" presStyleLbl="parChTrans1D2" presStyleIdx="3" presStyleCnt="6"/>
      <dgm:spPr/>
      <dgm:t>
        <a:bodyPr/>
        <a:lstStyle/>
        <a:p>
          <a:endParaRPr lang="en-US"/>
        </a:p>
      </dgm:t>
    </dgm:pt>
    <dgm:pt modelId="{DDC4A8D6-3715-4254-BC7B-68FC25D2EA06}" type="pres">
      <dgm:prSet presAssocID="{E59DF861-326C-4FCD-A99C-32E8B4CE90BF}" presName="hierRoot2" presStyleCnt="0">
        <dgm:presLayoutVars>
          <dgm:hierBranch val="init"/>
        </dgm:presLayoutVars>
      </dgm:prSet>
      <dgm:spPr/>
    </dgm:pt>
    <dgm:pt modelId="{7DD8B704-F11D-492F-AD83-52A366E66BD4}" type="pres">
      <dgm:prSet presAssocID="{E59DF861-326C-4FCD-A99C-32E8B4CE90BF}" presName="rootComposite" presStyleCnt="0"/>
      <dgm:spPr/>
    </dgm:pt>
    <dgm:pt modelId="{B2F84892-0F5E-4C63-8033-085514ED2BA2}" type="pres">
      <dgm:prSet presAssocID="{E59DF861-326C-4FCD-A99C-32E8B4CE90BF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C73FF8-7E24-45B0-97CD-57B4EB0BD140}" type="pres">
      <dgm:prSet presAssocID="{E59DF861-326C-4FCD-A99C-32E8B4CE90BF}" presName="rootConnector" presStyleLbl="node2" presStyleIdx="3" presStyleCnt="6"/>
      <dgm:spPr/>
      <dgm:t>
        <a:bodyPr/>
        <a:lstStyle/>
        <a:p>
          <a:endParaRPr lang="en-US"/>
        </a:p>
      </dgm:t>
    </dgm:pt>
    <dgm:pt modelId="{FAC0CC34-D0A6-420A-AB28-924CD3701E81}" type="pres">
      <dgm:prSet presAssocID="{E59DF861-326C-4FCD-A99C-32E8B4CE90BF}" presName="hierChild4" presStyleCnt="0"/>
      <dgm:spPr/>
    </dgm:pt>
    <dgm:pt modelId="{65F94217-6984-4E43-9A9C-D2EBB04E5849}" type="pres">
      <dgm:prSet presAssocID="{E59DF861-326C-4FCD-A99C-32E8B4CE90BF}" presName="hierChild5" presStyleCnt="0"/>
      <dgm:spPr/>
    </dgm:pt>
    <dgm:pt modelId="{6AE75285-B176-4C63-8149-BED00D3DC2D1}" type="pres">
      <dgm:prSet presAssocID="{28BD1882-9AA9-40BF-9748-3A01194A8665}" presName="Name37" presStyleLbl="parChTrans1D2" presStyleIdx="4" presStyleCnt="6"/>
      <dgm:spPr/>
      <dgm:t>
        <a:bodyPr/>
        <a:lstStyle/>
        <a:p>
          <a:endParaRPr lang="en-US"/>
        </a:p>
      </dgm:t>
    </dgm:pt>
    <dgm:pt modelId="{BFF6CD10-9443-4DFF-99CA-555DD0510CEC}" type="pres">
      <dgm:prSet presAssocID="{2ED75B3D-4714-444F-B05A-6C5795AA86F4}" presName="hierRoot2" presStyleCnt="0">
        <dgm:presLayoutVars>
          <dgm:hierBranch val="init"/>
        </dgm:presLayoutVars>
      </dgm:prSet>
      <dgm:spPr/>
    </dgm:pt>
    <dgm:pt modelId="{4F96D9D1-F7A8-4C45-A6C1-CA18646E56D1}" type="pres">
      <dgm:prSet presAssocID="{2ED75B3D-4714-444F-B05A-6C5795AA86F4}" presName="rootComposite" presStyleCnt="0"/>
      <dgm:spPr/>
    </dgm:pt>
    <dgm:pt modelId="{CA929B40-FD1B-4BF1-84A2-08450DCE98F5}" type="pres">
      <dgm:prSet presAssocID="{2ED75B3D-4714-444F-B05A-6C5795AA86F4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340A061-365D-4A40-A6E8-44232AFCF6C7}" type="pres">
      <dgm:prSet presAssocID="{2ED75B3D-4714-444F-B05A-6C5795AA86F4}" presName="rootConnector" presStyleLbl="node2" presStyleIdx="4" presStyleCnt="6"/>
      <dgm:spPr/>
      <dgm:t>
        <a:bodyPr/>
        <a:lstStyle/>
        <a:p>
          <a:endParaRPr lang="en-US"/>
        </a:p>
      </dgm:t>
    </dgm:pt>
    <dgm:pt modelId="{2613FC96-E2F9-49C4-A78D-2A09FCB25888}" type="pres">
      <dgm:prSet presAssocID="{2ED75B3D-4714-444F-B05A-6C5795AA86F4}" presName="hierChild4" presStyleCnt="0"/>
      <dgm:spPr/>
    </dgm:pt>
    <dgm:pt modelId="{BEFFA6F1-EC7B-4736-B79B-4D9E9DE995AE}" type="pres">
      <dgm:prSet presAssocID="{2ED75B3D-4714-444F-B05A-6C5795AA86F4}" presName="hierChild5" presStyleCnt="0"/>
      <dgm:spPr/>
    </dgm:pt>
    <dgm:pt modelId="{18B75BED-706F-4A51-A060-09A037F0794C}" type="pres">
      <dgm:prSet presAssocID="{4B45BE7E-7ED1-4DD6-90ED-ED8BA7F10E43}" presName="Name37" presStyleLbl="parChTrans1D2" presStyleIdx="5" presStyleCnt="6"/>
      <dgm:spPr/>
      <dgm:t>
        <a:bodyPr/>
        <a:lstStyle/>
        <a:p>
          <a:endParaRPr lang="en-US"/>
        </a:p>
      </dgm:t>
    </dgm:pt>
    <dgm:pt modelId="{8784706A-3B49-428E-BCD3-1D07233D09D7}" type="pres">
      <dgm:prSet presAssocID="{FFC6FA0A-F43D-47A5-8D1F-64E3A7DE19FE}" presName="hierRoot2" presStyleCnt="0">
        <dgm:presLayoutVars>
          <dgm:hierBranch val="init"/>
        </dgm:presLayoutVars>
      </dgm:prSet>
      <dgm:spPr/>
    </dgm:pt>
    <dgm:pt modelId="{A7AC4552-15B7-4CEF-B578-F48DE6775F1E}" type="pres">
      <dgm:prSet presAssocID="{FFC6FA0A-F43D-47A5-8D1F-64E3A7DE19FE}" presName="rootComposite" presStyleCnt="0"/>
      <dgm:spPr/>
    </dgm:pt>
    <dgm:pt modelId="{8CF699EC-D94A-48F4-AE67-C5EF48D7471A}" type="pres">
      <dgm:prSet presAssocID="{FFC6FA0A-F43D-47A5-8D1F-64E3A7DE19FE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A6B6E4-E9EC-48B2-8B19-53676610305F}" type="pres">
      <dgm:prSet presAssocID="{FFC6FA0A-F43D-47A5-8D1F-64E3A7DE19FE}" presName="rootConnector" presStyleLbl="node2" presStyleIdx="5" presStyleCnt="6"/>
      <dgm:spPr/>
      <dgm:t>
        <a:bodyPr/>
        <a:lstStyle/>
        <a:p>
          <a:endParaRPr lang="en-US"/>
        </a:p>
      </dgm:t>
    </dgm:pt>
    <dgm:pt modelId="{630BD181-CE00-41A0-BFC8-5F6CBA70DE24}" type="pres">
      <dgm:prSet presAssocID="{FFC6FA0A-F43D-47A5-8D1F-64E3A7DE19FE}" presName="hierChild4" presStyleCnt="0"/>
      <dgm:spPr/>
    </dgm:pt>
    <dgm:pt modelId="{618866FB-2353-4144-BB26-F4AB11947ECD}" type="pres">
      <dgm:prSet presAssocID="{FFC6FA0A-F43D-47A5-8D1F-64E3A7DE19FE}" presName="hierChild5" presStyleCnt="0"/>
      <dgm:spPr/>
    </dgm:pt>
    <dgm:pt modelId="{4901D2EE-FF6A-48C2-AF3F-3877BDDCC03C}" type="pres">
      <dgm:prSet presAssocID="{DEA071A9-3020-4368-BDB4-4FC83F3EBBDA}" presName="hierChild3" presStyleCnt="0"/>
      <dgm:spPr/>
    </dgm:pt>
  </dgm:ptLst>
  <dgm:cxnLst>
    <dgm:cxn modelId="{54C889D8-4A3A-4D93-8283-7F010A4DB7FA}" srcId="{DEA071A9-3020-4368-BDB4-4FC83F3EBBDA}" destId="{2ED75B3D-4714-444F-B05A-6C5795AA86F4}" srcOrd="4" destOrd="0" parTransId="{28BD1882-9AA9-40BF-9748-3A01194A8665}" sibTransId="{9647578B-CF7B-417B-B76E-EC4BD2969CAE}"/>
    <dgm:cxn modelId="{083829B8-FF81-47BA-BF60-23D83A94B5B0}" type="presOf" srcId="{65B79FB5-DDCC-406F-94F1-AA97510F2D98}" destId="{1B8FE01B-A852-4174-8D24-28C20C2AE965}" srcOrd="0" destOrd="0" presId="urn:microsoft.com/office/officeart/2005/8/layout/orgChart1"/>
    <dgm:cxn modelId="{B6D3076F-F9D4-4E32-9AB2-0CB57199CF17}" type="presOf" srcId="{E59DF861-326C-4FCD-A99C-32E8B4CE90BF}" destId="{05C73FF8-7E24-45B0-97CD-57B4EB0BD140}" srcOrd="1" destOrd="0" presId="urn:microsoft.com/office/officeart/2005/8/layout/orgChart1"/>
    <dgm:cxn modelId="{C6FA3582-2328-4919-9FFB-80F16BB521F0}" type="presOf" srcId="{8B1E2E3A-AFC6-471E-848A-87954463C572}" destId="{B36BCEBB-2A92-4AFB-B82D-907893F14498}" srcOrd="0" destOrd="0" presId="urn:microsoft.com/office/officeart/2005/8/layout/orgChart1"/>
    <dgm:cxn modelId="{4686F5F2-3C5B-4206-A206-001FA80C2165}" type="presOf" srcId="{D9AEA900-9ADA-4C88-A806-60E4E1EC096D}" destId="{DA0CF1D0-E33C-468A-87EA-8F341E073DF0}" srcOrd="0" destOrd="0" presId="urn:microsoft.com/office/officeart/2005/8/layout/orgChart1"/>
    <dgm:cxn modelId="{2E4BDE4D-2EE3-48F9-BE6F-1A354B6D872D}" type="presOf" srcId="{28BD1882-9AA9-40BF-9748-3A01194A8665}" destId="{6AE75285-B176-4C63-8149-BED00D3DC2D1}" srcOrd="0" destOrd="0" presId="urn:microsoft.com/office/officeart/2005/8/layout/orgChart1"/>
    <dgm:cxn modelId="{E869636B-341F-4C58-AA3A-71DB6666BF9B}" type="presOf" srcId="{2ED75B3D-4714-444F-B05A-6C5795AA86F4}" destId="{CA929B40-FD1B-4BF1-84A2-08450DCE98F5}" srcOrd="0" destOrd="0" presId="urn:microsoft.com/office/officeart/2005/8/layout/orgChart1"/>
    <dgm:cxn modelId="{1967FDF9-297C-4D07-9C70-B37F954B633E}" type="presOf" srcId="{FFC6FA0A-F43D-47A5-8D1F-64E3A7DE19FE}" destId="{8CF699EC-D94A-48F4-AE67-C5EF48D7471A}" srcOrd="0" destOrd="0" presId="urn:microsoft.com/office/officeart/2005/8/layout/orgChart1"/>
    <dgm:cxn modelId="{5B0972D8-8DC6-4C22-BB7E-DBA967BD5F25}" srcId="{DEA071A9-3020-4368-BDB4-4FC83F3EBBDA}" destId="{6F6DCB91-5FB6-4108-BB69-96B7081A72CA}" srcOrd="2" destOrd="0" parTransId="{367B7F6E-9025-4CC1-BE30-54CEBEAB6AED}" sibTransId="{F22B9DBE-06D5-4339-B433-37214617062D}"/>
    <dgm:cxn modelId="{272C99B2-987E-4340-98FE-A006641B9B8E}" type="presOf" srcId="{367B7F6E-9025-4CC1-BE30-54CEBEAB6AED}" destId="{75969C90-BD8F-4617-A0BA-A998CB1BCA95}" srcOrd="0" destOrd="0" presId="urn:microsoft.com/office/officeart/2005/8/layout/orgChart1"/>
    <dgm:cxn modelId="{B48B123C-A1C2-408B-AE18-3588BD410926}" type="presOf" srcId="{C43C3237-CA2F-4D77-953F-608DC36EDDB5}" destId="{3A94E887-0560-4576-A127-52E8144C7317}" srcOrd="0" destOrd="0" presId="urn:microsoft.com/office/officeart/2005/8/layout/orgChart1"/>
    <dgm:cxn modelId="{3097141E-41A6-463C-BC56-D7A59583EB42}" type="presOf" srcId="{6F6DCB91-5FB6-4108-BB69-96B7081A72CA}" destId="{CA680E16-2032-4CA7-AE4A-8922FAB605C0}" srcOrd="0" destOrd="0" presId="urn:microsoft.com/office/officeart/2005/8/layout/orgChart1"/>
    <dgm:cxn modelId="{0FC71E20-8225-45C4-A6BD-C35AA704D532}" type="presOf" srcId="{6F6DCB91-5FB6-4108-BB69-96B7081A72CA}" destId="{3C625AA8-1F85-41D3-A7E5-D6522EFAEADD}" srcOrd="1" destOrd="0" presId="urn:microsoft.com/office/officeart/2005/8/layout/orgChart1"/>
    <dgm:cxn modelId="{A489AA14-E355-4E61-BEE6-51BC7350D217}" srcId="{C43C3237-CA2F-4D77-953F-608DC36EDDB5}" destId="{DEA071A9-3020-4368-BDB4-4FC83F3EBBDA}" srcOrd="0" destOrd="0" parTransId="{1BC6CADE-EA24-4334-9AF2-59C2C1B61563}" sibTransId="{7B236439-D914-4929-85E8-2AEA4D16DAD4}"/>
    <dgm:cxn modelId="{D7852FD2-53E4-486C-B8A1-43207B33F10E}" srcId="{DEA071A9-3020-4368-BDB4-4FC83F3EBBDA}" destId="{65B79FB5-DDCC-406F-94F1-AA97510F2D98}" srcOrd="0" destOrd="0" parTransId="{DB1B4D17-3807-471B-A2DB-C9AD3FA189C9}" sibTransId="{8777E10B-4223-4AE6-9828-13ED887BA37B}"/>
    <dgm:cxn modelId="{9BD6B2FE-360B-4CB2-A790-50F408722844}" type="presOf" srcId="{DEA071A9-3020-4368-BDB4-4FC83F3EBBDA}" destId="{386CF15A-309F-4F30-8214-75F6B69AB044}" srcOrd="0" destOrd="0" presId="urn:microsoft.com/office/officeart/2005/8/layout/orgChart1"/>
    <dgm:cxn modelId="{7E0B25C3-F298-49B9-8AAF-3D4A7301D733}" type="presOf" srcId="{8B1E2E3A-AFC6-471E-848A-87954463C572}" destId="{B3B68D27-EF4E-4D39-9AF4-B6C234F57F7C}" srcOrd="1" destOrd="0" presId="urn:microsoft.com/office/officeart/2005/8/layout/orgChart1"/>
    <dgm:cxn modelId="{0775CA2E-FBBE-4A2B-B7D1-00A5A80DB61A}" type="presOf" srcId="{65B79FB5-DDCC-406F-94F1-AA97510F2D98}" destId="{E9304C3E-A9BB-45CC-8536-D7E608B556FA}" srcOrd="1" destOrd="0" presId="urn:microsoft.com/office/officeart/2005/8/layout/orgChart1"/>
    <dgm:cxn modelId="{43F4EBD7-8F1E-42D3-B512-DD93EC6C6F0C}" srcId="{DEA071A9-3020-4368-BDB4-4FC83F3EBBDA}" destId="{FFC6FA0A-F43D-47A5-8D1F-64E3A7DE19FE}" srcOrd="5" destOrd="0" parTransId="{4B45BE7E-7ED1-4DD6-90ED-ED8BA7F10E43}" sibTransId="{548BC012-36FC-453A-9997-BC456AF9A369}"/>
    <dgm:cxn modelId="{B0BB9453-5E1D-4996-BC4F-7B96BC660B3A}" type="presOf" srcId="{4B45BE7E-7ED1-4DD6-90ED-ED8BA7F10E43}" destId="{18B75BED-706F-4A51-A060-09A037F0794C}" srcOrd="0" destOrd="0" presId="urn:microsoft.com/office/officeart/2005/8/layout/orgChart1"/>
    <dgm:cxn modelId="{632B09CE-346B-457B-8B63-38AA6F51592D}" srcId="{DEA071A9-3020-4368-BDB4-4FC83F3EBBDA}" destId="{8B1E2E3A-AFC6-471E-848A-87954463C572}" srcOrd="1" destOrd="0" parTransId="{49D93873-2621-4BBD-A4EF-1D917B30B5E2}" sibTransId="{7D51C1FA-3AA5-4286-B27F-8B6C2C01DB2A}"/>
    <dgm:cxn modelId="{3633F553-9073-450E-A8AB-C1F3BD3202F2}" type="presOf" srcId="{FFC6FA0A-F43D-47A5-8D1F-64E3A7DE19FE}" destId="{E8A6B6E4-E9EC-48B2-8B19-53676610305F}" srcOrd="1" destOrd="0" presId="urn:microsoft.com/office/officeart/2005/8/layout/orgChart1"/>
    <dgm:cxn modelId="{DA361382-3C17-4103-8AA7-2F9D7C74576C}" srcId="{DEA071A9-3020-4368-BDB4-4FC83F3EBBDA}" destId="{E59DF861-326C-4FCD-A99C-32E8B4CE90BF}" srcOrd="3" destOrd="0" parTransId="{D9AEA900-9ADA-4C88-A806-60E4E1EC096D}" sibTransId="{042DB144-F33F-447B-A7DE-10F452ED612D}"/>
    <dgm:cxn modelId="{E6588560-6B34-49BF-907D-A1167B2B4CBE}" type="presOf" srcId="{49D93873-2621-4BBD-A4EF-1D917B30B5E2}" destId="{D7F29F9D-3FAF-4929-B260-F7C2054A9442}" srcOrd="0" destOrd="0" presId="urn:microsoft.com/office/officeart/2005/8/layout/orgChart1"/>
    <dgm:cxn modelId="{8281DB2C-3391-4BED-81AF-2ED69F47D953}" type="presOf" srcId="{DEA071A9-3020-4368-BDB4-4FC83F3EBBDA}" destId="{5BFC73DB-B3F7-4BBF-B468-0EB111CD932C}" srcOrd="1" destOrd="0" presId="urn:microsoft.com/office/officeart/2005/8/layout/orgChart1"/>
    <dgm:cxn modelId="{46AC0494-6103-4FAA-BA5E-DD15983D8B70}" type="presOf" srcId="{DB1B4D17-3807-471B-A2DB-C9AD3FA189C9}" destId="{B5FD878B-BA77-47A1-B9C5-C550C00183BA}" srcOrd="0" destOrd="0" presId="urn:microsoft.com/office/officeart/2005/8/layout/orgChart1"/>
    <dgm:cxn modelId="{E06547B1-A80D-4249-A517-87DC9AAA3F29}" type="presOf" srcId="{2ED75B3D-4714-444F-B05A-6C5795AA86F4}" destId="{9340A061-365D-4A40-A6E8-44232AFCF6C7}" srcOrd="1" destOrd="0" presId="urn:microsoft.com/office/officeart/2005/8/layout/orgChart1"/>
    <dgm:cxn modelId="{136DED7D-33C9-44CC-9B52-C0E8406A8FC0}" type="presOf" srcId="{E59DF861-326C-4FCD-A99C-32E8B4CE90BF}" destId="{B2F84892-0F5E-4C63-8033-085514ED2BA2}" srcOrd="0" destOrd="0" presId="urn:microsoft.com/office/officeart/2005/8/layout/orgChart1"/>
    <dgm:cxn modelId="{8B79B47A-DA26-4BE8-971D-59DDF56700F4}" type="presParOf" srcId="{3A94E887-0560-4576-A127-52E8144C7317}" destId="{4A86C5C7-0ACF-4472-93EE-16FFA92A858F}" srcOrd="0" destOrd="0" presId="urn:microsoft.com/office/officeart/2005/8/layout/orgChart1"/>
    <dgm:cxn modelId="{8320BDB8-314D-4226-A0EB-CF6B93D23763}" type="presParOf" srcId="{4A86C5C7-0ACF-4472-93EE-16FFA92A858F}" destId="{D56F9B18-1177-4102-AF7C-7347072BD64A}" srcOrd="0" destOrd="0" presId="urn:microsoft.com/office/officeart/2005/8/layout/orgChart1"/>
    <dgm:cxn modelId="{7A646A95-DE3F-423C-B6EE-97404D618609}" type="presParOf" srcId="{D56F9B18-1177-4102-AF7C-7347072BD64A}" destId="{386CF15A-309F-4F30-8214-75F6B69AB044}" srcOrd="0" destOrd="0" presId="urn:microsoft.com/office/officeart/2005/8/layout/orgChart1"/>
    <dgm:cxn modelId="{13A7A38C-7658-4930-93A3-33F7191C4994}" type="presParOf" srcId="{D56F9B18-1177-4102-AF7C-7347072BD64A}" destId="{5BFC73DB-B3F7-4BBF-B468-0EB111CD932C}" srcOrd="1" destOrd="0" presId="urn:microsoft.com/office/officeart/2005/8/layout/orgChart1"/>
    <dgm:cxn modelId="{4965CA91-0048-4438-A16A-30D887F43A0C}" type="presParOf" srcId="{4A86C5C7-0ACF-4472-93EE-16FFA92A858F}" destId="{19D7CC21-82BE-4548-BA2E-4D39E538B2B6}" srcOrd="1" destOrd="0" presId="urn:microsoft.com/office/officeart/2005/8/layout/orgChart1"/>
    <dgm:cxn modelId="{BBB5D606-36C0-4504-A70D-EDECEAC8CDB0}" type="presParOf" srcId="{19D7CC21-82BE-4548-BA2E-4D39E538B2B6}" destId="{B5FD878B-BA77-47A1-B9C5-C550C00183BA}" srcOrd="0" destOrd="0" presId="urn:microsoft.com/office/officeart/2005/8/layout/orgChart1"/>
    <dgm:cxn modelId="{5E1C1B94-A9A2-4B6B-918E-8840ECE56751}" type="presParOf" srcId="{19D7CC21-82BE-4548-BA2E-4D39E538B2B6}" destId="{5CF72796-12E5-416A-9C10-E552EB0B9BE7}" srcOrd="1" destOrd="0" presId="urn:microsoft.com/office/officeart/2005/8/layout/orgChart1"/>
    <dgm:cxn modelId="{5F4A7FC2-A54C-431D-9061-32DCE83B7945}" type="presParOf" srcId="{5CF72796-12E5-416A-9C10-E552EB0B9BE7}" destId="{4658B9E5-163C-431C-8B93-166023FA7EB1}" srcOrd="0" destOrd="0" presId="urn:microsoft.com/office/officeart/2005/8/layout/orgChart1"/>
    <dgm:cxn modelId="{F53083C2-808A-4774-817B-71D4A1C47206}" type="presParOf" srcId="{4658B9E5-163C-431C-8B93-166023FA7EB1}" destId="{1B8FE01B-A852-4174-8D24-28C20C2AE965}" srcOrd="0" destOrd="0" presId="urn:microsoft.com/office/officeart/2005/8/layout/orgChart1"/>
    <dgm:cxn modelId="{C3724932-7DC9-4A59-A6C2-92495B7A2DF1}" type="presParOf" srcId="{4658B9E5-163C-431C-8B93-166023FA7EB1}" destId="{E9304C3E-A9BB-45CC-8536-D7E608B556FA}" srcOrd="1" destOrd="0" presId="urn:microsoft.com/office/officeart/2005/8/layout/orgChart1"/>
    <dgm:cxn modelId="{F157E4C4-9464-4D6C-AE22-6CD65D4ECED1}" type="presParOf" srcId="{5CF72796-12E5-416A-9C10-E552EB0B9BE7}" destId="{6EC4BAA7-AFE9-4E8A-AB26-A40A0B517CF2}" srcOrd="1" destOrd="0" presId="urn:microsoft.com/office/officeart/2005/8/layout/orgChart1"/>
    <dgm:cxn modelId="{5824E4EC-6ABC-4B94-9702-9597B4E211F3}" type="presParOf" srcId="{5CF72796-12E5-416A-9C10-E552EB0B9BE7}" destId="{BC11F925-D1D5-4D01-9C34-19D011A8CD08}" srcOrd="2" destOrd="0" presId="urn:microsoft.com/office/officeart/2005/8/layout/orgChart1"/>
    <dgm:cxn modelId="{18DB8F42-1206-4157-AA47-22EA2F3C8638}" type="presParOf" srcId="{19D7CC21-82BE-4548-BA2E-4D39E538B2B6}" destId="{D7F29F9D-3FAF-4929-B260-F7C2054A9442}" srcOrd="2" destOrd="0" presId="urn:microsoft.com/office/officeart/2005/8/layout/orgChart1"/>
    <dgm:cxn modelId="{5FE0B134-D28E-4787-8365-1E4A6D866D82}" type="presParOf" srcId="{19D7CC21-82BE-4548-BA2E-4D39E538B2B6}" destId="{A9C56B7A-257E-4EE8-94BC-6718D7B80F18}" srcOrd="3" destOrd="0" presId="urn:microsoft.com/office/officeart/2005/8/layout/orgChart1"/>
    <dgm:cxn modelId="{3380192A-EEB2-4300-ADBD-9E618DCF397C}" type="presParOf" srcId="{A9C56B7A-257E-4EE8-94BC-6718D7B80F18}" destId="{E5F679ED-A133-4F61-8F2E-EFC358A0F04E}" srcOrd="0" destOrd="0" presId="urn:microsoft.com/office/officeart/2005/8/layout/orgChart1"/>
    <dgm:cxn modelId="{C06E5A2A-449E-4A58-9090-664253BEE3CF}" type="presParOf" srcId="{E5F679ED-A133-4F61-8F2E-EFC358A0F04E}" destId="{B36BCEBB-2A92-4AFB-B82D-907893F14498}" srcOrd="0" destOrd="0" presId="urn:microsoft.com/office/officeart/2005/8/layout/orgChart1"/>
    <dgm:cxn modelId="{395EE67D-64AC-4DED-8AFB-FAC3F0A237A5}" type="presParOf" srcId="{E5F679ED-A133-4F61-8F2E-EFC358A0F04E}" destId="{B3B68D27-EF4E-4D39-9AF4-B6C234F57F7C}" srcOrd="1" destOrd="0" presId="urn:microsoft.com/office/officeart/2005/8/layout/orgChart1"/>
    <dgm:cxn modelId="{7271A91F-B0D0-482F-A00E-0EA508C90121}" type="presParOf" srcId="{A9C56B7A-257E-4EE8-94BC-6718D7B80F18}" destId="{E354487F-A20B-492B-BA67-7F89FC7EE79F}" srcOrd="1" destOrd="0" presId="urn:microsoft.com/office/officeart/2005/8/layout/orgChart1"/>
    <dgm:cxn modelId="{E9EACCA3-DE9B-478C-AF27-E6A56DC7401C}" type="presParOf" srcId="{A9C56B7A-257E-4EE8-94BC-6718D7B80F18}" destId="{7806B9F4-A557-469A-83E3-A2F45B2F619B}" srcOrd="2" destOrd="0" presId="urn:microsoft.com/office/officeart/2005/8/layout/orgChart1"/>
    <dgm:cxn modelId="{BF9E2CC2-8E12-425E-919F-ED704551A061}" type="presParOf" srcId="{19D7CC21-82BE-4548-BA2E-4D39E538B2B6}" destId="{75969C90-BD8F-4617-A0BA-A998CB1BCA95}" srcOrd="4" destOrd="0" presId="urn:microsoft.com/office/officeart/2005/8/layout/orgChart1"/>
    <dgm:cxn modelId="{F882CC91-0A48-4B5C-B3A2-32D5B11308D8}" type="presParOf" srcId="{19D7CC21-82BE-4548-BA2E-4D39E538B2B6}" destId="{8360365F-4225-4849-AAEB-FC9E35ED9445}" srcOrd="5" destOrd="0" presId="urn:microsoft.com/office/officeart/2005/8/layout/orgChart1"/>
    <dgm:cxn modelId="{7C6E572A-A56A-44A1-AD77-4626D9D23630}" type="presParOf" srcId="{8360365F-4225-4849-AAEB-FC9E35ED9445}" destId="{368B877B-1FF9-4110-A44F-9F66CBEB83DC}" srcOrd="0" destOrd="0" presId="urn:microsoft.com/office/officeart/2005/8/layout/orgChart1"/>
    <dgm:cxn modelId="{9552EC36-A840-4A4B-AFC4-4F6A8A214B3B}" type="presParOf" srcId="{368B877B-1FF9-4110-A44F-9F66CBEB83DC}" destId="{CA680E16-2032-4CA7-AE4A-8922FAB605C0}" srcOrd="0" destOrd="0" presId="urn:microsoft.com/office/officeart/2005/8/layout/orgChart1"/>
    <dgm:cxn modelId="{754FA076-16ED-4761-9F4D-34F6D1C9562C}" type="presParOf" srcId="{368B877B-1FF9-4110-A44F-9F66CBEB83DC}" destId="{3C625AA8-1F85-41D3-A7E5-D6522EFAEADD}" srcOrd="1" destOrd="0" presId="urn:microsoft.com/office/officeart/2005/8/layout/orgChart1"/>
    <dgm:cxn modelId="{046FBD4B-7435-4871-B037-F4C184C6AEA6}" type="presParOf" srcId="{8360365F-4225-4849-AAEB-FC9E35ED9445}" destId="{87B43A05-8173-4F4B-9F87-A3BFEBB8359F}" srcOrd="1" destOrd="0" presId="urn:microsoft.com/office/officeart/2005/8/layout/orgChart1"/>
    <dgm:cxn modelId="{5AC9DBB0-C49A-43F7-94AE-3661125FAF2A}" type="presParOf" srcId="{8360365F-4225-4849-AAEB-FC9E35ED9445}" destId="{3CCD6D2D-6ABC-441D-96CF-5EB78B927BF4}" srcOrd="2" destOrd="0" presId="urn:microsoft.com/office/officeart/2005/8/layout/orgChart1"/>
    <dgm:cxn modelId="{53076AC1-CE51-42DA-B809-AC733901131C}" type="presParOf" srcId="{19D7CC21-82BE-4548-BA2E-4D39E538B2B6}" destId="{DA0CF1D0-E33C-468A-87EA-8F341E073DF0}" srcOrd="6" destOrd="0" presId="urn:microsoft.com/office/officeart/2005/8/layout/orgChart1"/>
    <dgm:cxn modelId="{66737D1C-1B3C-4B04-9E59-D231B9EB44FD}" type="presParOf" srcId="{19D7CC21-82BE-4548-BA2E-4D39E538B2B6}" destId="{DDC4A8D6-3715-4254-BC7B-68FC25D2EA06}" srcOrd="7" destOrd="0" presId="urn:microsoft.com/office/officeart/2005/8/layout/orgChart1"/>
    <dgm:cxn modelId="{EEA46589-2F47-49C9-A55A-1FE98EC67762}" type="presParOf" srcId="{DDC4A8D6-3715-4254-BC7B-68FC25D2EA06}" destId="{7DD8B704-F11D-492F-AD83-52A366E66BD4}" srcOrd="0" destOrd="0" presId="urn:microsoft.com/office/officeart/2005/8/layout/orgChart1"/>
    <dgm:cxn modelId="{182CF979-05D6-4C84-AD20-00D4AB0FD8A9}" type="presParOf" srcId="{7DD8B704-F11D-492F-AD83-52A366E66BD4}" destId="{B2F84892-0F5E-4C63-8033-085514ED2BA2}" srcOrd="0" destOrd="0" presId="urn:microsoft.com/office/officeart/2005/8/layout/orgChart1"/>
    <dgm:cxn modelId="{BB5475E3-27CB-4264-9B95-52123E223586}" type="presParOf" srcId="{7DD8B704-F11D-492F-AD83-52A366E66BD4}" destId="{05C73FF8-7E24-45B0-97CD-57B4EB0BD140}" srcOrd="1" destOrd="0" presId="urn:microsoft.com/office/officeart/2005/8/layout/orgChart1"/>
    <dgm:cxn modelId="{842D0CC4-79AA-4279-A185-D7DE85E5C87F}" type="presParOf" srcId="{DDC4A8D6-3715-4254-BC7B-68FC25D2EA06}" destId="{FAC0CC34-D0A6-420A-AB28-924CD3701E81}" srcOrd="1" destOrd="0" presId="urn:microsoft.com/office/officeart/2005/8/layout/orgChart1"/>
    <dgm:cxn modelId="{6F5CE9CD-8167-48A8-8933-CC38954E5DE2}" type="presParOf" srcId="{DDC4A8D6-3715-4254-BC7B-68FC25D2EA06}" destId="{65F94217-6984-4E43-9A9C-D2EBB04E5849}" srcOrd="2" destOrd="0" presId="urn:microsoft.com/office/officeart/2005/8/layout/orgChart1"/>
    <dgm:cxn modelId="{B4A96528-EDC3-40F0-B53E-1DF432CAA922}" type="presParOf" srcId="{19D7CC21-82BE-4548-BA2E-4D39E538B2B6}" destId="{6AE75285-B176-4C63-8149-BED00D3DC2D1}" srcOrd="8" destOrd="0" presId="urn:microsoft.com/office/officeart/2005/8/layout/orgChart1"/>
    <dgm:cxn modelId="{55DF9F66-BD2C-4D59-9D09-16C0BED99393}" type="presParOf" srcId="{19D7CC21-82BE-4548-BA2E-4D39E538B2B6}" destId="{BFF6CD10-9443-4DFF-99CA-555DD0510CEC}" srcOrd="9" destOrd="0" presId="urn:microsoft.com/office/officeart/2005/8/layout/orgChart1"/>
    <dgm:cxn modelId="{A8757CB8-22B3-4749-9B24-1436DBB7397B}" type="presParOf" srcId="{BFF6CD10-9443-4DFF-99CA-555DD0510CEC}" destId="{4F96D9D1-F7A8-4C45-A6C1-CA18646E56D1}" srcOrd="0" destOrd="0" presId="urn:microsoft.com/office/officeart/2005/8/layout/orgChart1"/>
    <dgm:cxn modelId="{866C44AA-CACD-4B9A-B02F-CA45119531F7}" type="presParOf" srcId="{4F96D9D1-F7A8-4C45-A6C1-CA18646E56D1}" destId="{CA929B40-FD1B-4BF1-84A2-08450DCE98F5}" srcOrd="0" destOrd="0" presId="urn:microsoft.com/office/officeart/2005/8/layout/orgChart1"/>
    <dgm:cxn modelId="{8D3DFBCD-C3CB-4A1C-8EB0-CCE52B15CE43}" type="presParOf" srcId="{4F96D9D1-F7A8-4C45-A6C1-CA18646E56D1}" destId="{9340A061-365D-4A40-A6E8-44232AFCF6C7}" srcOrd="1" destOrd="0" presId="urn:microsoft.com/office/officeart/2005/8/layout/orgChart1"/>
    <dgm:cxn modelId="{060D4ED1-94ED-48DE-9CC3-7A4EC7602D3D}" type="presParOf" srcId="{BFF6CD10-9443-4DFF-99CA-555DD0510CEC}" destId="{2613FC96-E2F9-49C4-A78D-2A09FCB25888}" srcOrd="1" destOrd="0" presId="urn:microsoft.com/office/officeart/2005/8/layout/orgChart1"/>
    <dgm:cxn modelId="{E08D1E6D-E1BC-42C3-9534-B04A92BF4771}" type="presParOf" srcId="{BFF6CD10-9443-4DFF-99CA-555DD0510CEC}" destId="{BEFFA6F1-EC7B-4736-B79B-4D9E9DE995AE}" srcOrd="2" destOrd="0" presId="urn:microsoft.com/office/officeart/2005/8/layout/orgChart1"/>
    <dgm:cxn modelId="{118A3F48-EE22-4E4A-8382-04260F53AC15}" type="presParOf" srcId="{19D7CC21-82BE-4548-BA2E-4D39E538B2B6}" destId="{18B75BED-706F-4A51-A060-09A037F0794C}" srcOrd="10" destOrd="0" presId="urn:microsoft.com/office/officeart/2005/8/layout/orgChart1"/>
    <dgm:cxn modelId="{95CD4607-95F2-4DB0-B87A-F5363E6AC698}" type="presParOf" srcId="{19D7CC21-82BE-4548-BA2E-4D39E538B2B6}" destId="{8784706A-3B49-428E-BCD3-1D07233D09D7}" srcOrd="11" destOrd="0" presId="urn:microsoft.com/office/officeart/2005/8/layout/orgChart1"/>
    <dgm:cxn modelId="{0EF6539D-53F5-4647-94F5-CC091FCCDA2C}" type="presParOf" srcId="{8784706A-3B49-428E-BCD3-1D07233D09D7}" destId="{A7AC4552-15B7-4CEF-B578-F48DE6775F1E}" srcOrd="0" destOrd="0" presId="urn:microsoft.com/office/officeart/2005/8/layout/orgChart1"/>
    <dgm:cxn modelId="{A4D64A75-87B4-49F1-9D0F-59F585597FE5}" type="presParOf" srcId="{A7AC4552-15B7-4CEF-B578-F48DE6775F1E}" destId="{8CF699EC-D94A-48F4-AE67-C5EF48D7471A}" srcOrd="0" destOrd="0" presId="urn:microsoft.com/office/officeart/2005/8/layout/orgChart1"/>
    <dgm:cxn modelId="{1523DF47-4C7D-430D-8626-B3E75F3A9DD3}" type="presParOf" srcId="{A7AC4552-15B7-4CEF-B578-F48DE6775F1E}" destId="{E8A6B6E4-E9EC-48B2-8B19-53676610305F}" srcOrd="1" destOrd="0" presId="urn:microsoft.com/office/officeart/2005/8/layout/orgChart1"/>
    <dgm:cxn modelId="{47A8DE43-CC5A-464A-9A71-9DCFE4499795}" type="presParOf" srcId="{8784706A-3B49-428E-BCD3-1D07233D09D7}" destId="{630BD181-CE00-41A0-BFC8-5F6CBA70DE24}" srcOrd="1" destOrd="0" presId="urn:microsoft.com/office/officeart/2005/8/layout/orgChart1"/>
    <dgm:cxn modelId="{6E14A615-5100-45DE-949C-CDBD99F34FA3}" type="presParOf" srcId="{8784706A-3B49-428E-BCD3-1D07233D09D7}" destId="{618866FB-2353-4144-BB26-F4AB11947ECD}" srcOrd="2" destOrd="0" presId="urn:microsoft.com/office/officeart/2005/8/layout/orgChart1"/>
    <dgm:cxn modelId="{E3E079C1-C4F8-4EB9-9E2F-AC9C916A64F2}" type="presParOf" srcId="{4A86C5C7-0ACF-4472-93EE-16FFA92A858F}" destId="{4901D2EE-FF6A-48C2-AF3F-3877BDDCC0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0F707CED-2265-491C-9044-FF0C5472AB46}" type="doc">
      <dgm:prSet loTypeId="urn:microsoft.com/office/officeart/2005/8/layout/pyramid2" loCatId="pyramid" qsTypeId="urn:microsoft.com/office/officeart/2009/2/quickstyle/3d8" qsCatId="3D" csTypeId="urn:microsoft.com/office/officeart/2005/8/colors/accent0_3" csCatId="mainScheme" phldr="1"/>
      <dgm:spPr/>
    </dgm:pt>
    <dgm:pt modelId="{95A17677-A232-4A68-8428-A3A3F6E5548E}">
      <dgm:prSet phldrT="[Text]" custT="1"/>
      <dgm:spPr/>
      <dgm:t>
        <a:bodyPr/>
        <a:lstStyle/>
        <a:p>
          <a:r>
            <a:rPr lang="en-US" sz="2000" b="1" dirty="0"/>
            <a:t>1- Curriculum Enhancement</a:t>
          </a:r>
          <a:endParaRPr lang="en-US" sz="2000" dirty="0"/>
        </a:p>
      </dgm:t>
    </dgm:pt>
    <dgm:pt modelId="{637E9DCF-5C19-457A-A385-3B3D92BA559A}" type="parTrans" cxnId="{EFB6028E-6C02-4CF5-90D5-5EF052BFEA34}">
      <dgm:prSet/>
      <dgm:spPr/>
      <dgm:t>
        <a:bodyPr/>
        <a:lstStyle/>
        <a:p>
          <a:endParaRPr lang="en-US"/>
        </a:p>
      </dgm:t>
    </dgm:pt>
    <dgm:pt modelId="{6137A56B-A76E-4267-87A6-9978BB00C22F}" type="sibTrans" cxnId="{EFB6028E-6C02-4CF5-90D5-5EF052BFEA34}">
      <dgm:prSet/>
      <dgm:spPr/>
      <dgm:t>
        <a:bodyPr/>
        <a:lstStyle/>
        <a:p>
          <a:endParaRPr lang="en-US"/>
        </a:p>
      </dgm:t>
    </dgm:pt>
    <dgm:pt modelId="{62ACDD35-ECEE-46F0-8791-9AA4C05BAD43}">
      <dgm:prSet phldrT="[Text]" custT="1"/>
      <dgm:spPr/>
      <dgm:t>
        <a:bodyPr/>
        <a:lstStyle/>
        <a:p>
          <a:r>
            <a:rPr lang="en-US" sz="2000" b="1" dirty="0"/>
            <a:t>2- Curriculum Modification</a:t>
          </a:r>
          <a:endParaRPr lang="en-US" sz="2000" dirty="0"/>
        </a:p>
      </dgm:t>
    </dgm:pt>
    <dgm:pt modelId="{BB6AB334-2FF5-419C-84C5-03EFBCC413A0}" type="parTrans" cxnId="{E72B7A01-3FF4-4A0C-AF7C-464A3FD5A8C3}">
      <dgm:prSet/>
      <dgm:spPr/>
      <dgm:t>
        <a:bodyPr/>
        <a:lstStyle/>
        <a:p>
          <a:endParaRPr lang="en-US"/>
        </a:p>
      </dgm:t>
    </dgm:pt>
    <dgm:pt modelId="{925EBF33-8E92-4F92-B73A-7E6F4A8F4D18}" type="sibTrans" cxnId="{E72B7A01-3FF4-4A0C-AF7C-464A3FD5A8C3}">
      <dgm:prSet/>
      <dgm:spPr/>
      <dgm:t>
        <a:bodyPr/>
        <a:lstStyle/>
        <a:p>
          <a:endParaRPr lang="en-US"/>
        </a:p>
      </dgm:t>
    </dgm:pt>
    <dgm:pt modelId="{BAB8F8B4-0821-489C-9A6D-D164FD12C822}">
      <dgm:prSet phldrT="[Text]" custT="1"/>
      <dgm:spPr/>
      <dgm:t>
        <a:bodyPr/>
        <a:lstStyle/>
        <a:p>
          <a:r>
            <a:rPr lang="en-US" sz="2000" b="1" dirty="0"/>
            <a:t>3- Curriculum Alteration / New</a:t>
          </a:r>
          <a:endParaRPr lang="en-US" sz="2000" dirty="0"/>
        </a:p>
      </dgm:t>
    </dgm:pt>
    <dgm:pt modelId="{4EB40C94-C13A-453A-8BEC-E7E2D8940B40}" type="parTrans" cxnId="{FC9FC8A6-523D-4CBB-9F9B-AB88C185B5CB}">
      <dgm:prSet/>
      <dgm:spPr/>
      <dgm:t>
        <a:bodyPr/>
        <a:lstStyle/>
        <a:p>
          <a:endParaRPr lang="en-US"/>
        </a:p>
      </dgm:t>
    </dgm:pt>
    <dgm:pt modelId="{FB92EE8B-6F42-444F-8B8C-561CF3483F5A}" type="sibTrans" cxnId="{FC9FC8A6-523D-4CBB-9F9B-AB88C185B5CB}">
      <dgm:prSet/>
      <dgm:spPr/>
      <dgm:t>
        <a:bodyPr/>
        <a:lstStyle/>
        <a:p>
          <a:endParaRPr lang="en-US"/>
        </a:p>
      </dgm:t>
    </dgm:pt>
    <dgm:pt modelId="{A12DDEBD-6CDC-43D4-A1B1-F13BFB454553}" type="pres">
      <dgm:prSet presAssocID="{0F707CED-2265-491C-9044-FF0C5472AB46}" presName="compositeShape" presStyleCnt="0">
        <dgm:presLayoutVars>
          <dgm:dir/>
          <dgm:resizeHandles/>
        </dgm:presLayoutVars>
      </dgm:prSet>
      <dgm:spPr/>
    </dgm:pt>
    <dgm:pt modelId="{94F295EC-F82A-4B82-A5F9-C1467A297932}" type="pres">
      <dgm:prSet presAssocID="{0F707CED-2265-491C-9044-FF0C5472AB46}" presName="pyramid" presStyleLbl="node1" presStyleIdx="0" presStyleCnt="1" custScaleX="88031" custScaleY="75494"/>
      <dgm:spPr/>
    </dgm:pt>
    <dgm:pt modelId="{2B14A6B4-8AE5-4F55-9E60-BC3F41E7D11A}" type="pres">
      <dgm:prSet presAssocID="{0F707CED-2265-491C-9044-FF0C5472AB46}" presName="theList" presStyleCnt="0"/>
      <dgm:spPr/>
    </dgm:pt>
    <dgm:pt modelId="{CC32E82B-93CC-49C5-84AE-C2D154FF1857}" type="pres">
      <dgm:prSet presAssocID="{95A17677-A232-4A68-8428-A3A3F6E5548E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3E856-0823-443C-BCC6-C816851DF1B8}" type="pres">
      <dgm:prSet presAssocID="{95A17677-A232-4A68-8428-A3A3F6E5548E}" presName="aSpace" presStyleCnt="0"/>
      <dgm:spPr/>
    </dgm:pt>
    <dgm:pt modelId="{B0C70FFC-7EBC-465F-A49C-1BD92F28B960}" type="pres">
      <dgm:prSet presAssocID="{62ACDD35-ECEE-46F0-8791-9AA4C05BAD4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C5EBF-2EEE-4027-B287-B810ADFB4214}" type="pres">
      <dgm:prSet presAssocID="{62ACDD35-ECEE-46F0-8791-9AA4C05BAD43}" presName="aSpace" presStyleCnt="0"/>
      <dgm:spPr/>
    </dgm:pt>
    <dgm:pt modelId="{4F30FA1E-ABE3-49B1-A154-CA439D970202}" type="pres">
      <dgm:prSet presAssocID="{BAB8F8B4-0821-489C-9A6D-D164FD12C82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AE753-6272-45C5-9557-44756069948F}" type="pres">
      <dgm:prSet presAssocID="{BAB8F8B4-0821-489C-9A6D-D164FD12C822}" presName="aSpace" presStyleCnt="0"/>
      <dgm:spPr/>
    </dgm:pt>
  </dgm:ptLst>
  <dgm:cxnLst>
    <dgm:cxn modelId="{FC9FC8A6-523D-4CBB-9F9B-AB88C185B5CB}" srcId="{0F707CED-2265-491C-9044-FF0C5472AB46}" destId="{BAB8F8B4-0821-489C-9A6D-D164FD12C822}" srcOrd="2" destOrd="0" parTransId="{4EB40C94-C13A-453A-8BEC-E7E2D8940B40}" sibTransId="{FB92EE8B-6F42-444F-8B8C-561CF3483F5A}"/>
    <dgm:cxn modelId="{EFB6028E-6C02-4CF5-90D5-5EF052BFEA34}" srcId="{0F707CED-2265-491C-9044-FF0C5472AB46}" destId="{95A17677-A232-4A68-8428-A3A3F6E5548E}" srcOrd="0" destOrd="0" parTransId="{637E9DCF-5C19-457A-A385-3B3D92BA559A}" sibTransId="{6137A56B-A76E-4267-87A6-9978BB00C22F}"/>
    <dgm:cxn modelId="{9870E81C-2BAD-49DC-9678-4E158D9CA797}" type="presOf" srcId="{0F707CED-2265-491C-9044-FF0C5472AB46}" destId="{A12DDEBD-6CDC-43D4-A1B1-F13BFB454553}" srcOrd="0" destOrd="0" presId="urn:microsoft.com/office/officeart/2005/8/layout/pyramid2"/>
    <dgm:cxn modelId="{E72B7A01-3FF4-4A0C-AF7C-464A3FD5A8C3}" srcId="{0F707CED-2265-491C-9044-FF0C5472AB46}" destId="{62ACDD35-ECEE-46F0-8791-9AA4C05BAD43}" srcOrd="1" destOrd="0" parTransId="{BB6AB334-2FF5-419C-84C5-03EFBCC413A0}" sibTransId="{925EBF33-8E92-4F92-B73A-7E6F4A8F4D18}"/>
    <dgm:cxn modelId="{16358408-64E5-4A38-9214-561455B2F84E}" type="presOf" srcId="{95A17677-A232-4A68-8428-A3A3F6E5548E}" destId="{CC32E82B-93CC-49C5-84AE-C2D154FF1857}" srcOrd="0" destOrd="0" presId="urn:microsoft.com/office/officeart/2005/8/layout/pyramid2"/>
    <dgm:cxn modelId="{459E59B6-43FB-435B-98A3-F6941A0F7A05}" type="presOf" srcId="{62ACDD35-ECEE-46F0-8791-9AA4C05BAD43}" destId="{B0C70FFC-7EBC-465F-A49C-1BD92F28B960}" srcOrd="0" destOrd="0" presId="urn:microsoft.com/office/officeart/2005/8/layout/pyramid2"/>
    <dgm:cxn modelId="{9E7330B0-C56B-4423-98E5-1DF3B543BDA2}" type="presOf" srcId="{BAB8F8B4-0821-489C-9A6D-D164FD12C822}" destId="{4F30FA1E-ABE3-49B1-A154-CA439D970202}" srcOrd="0" destOrd="0" presId="urn:microsoft.com/office/officeart/2005/8/layout/pyramid2"/>
    <dgm:cxn modelId="{EA5C2879-77FE-47DE-B85B-275F10C8637B}" type="presParOf" srcId="{A12DDEBD-6CDC-43D4-A1B1-F13BFB454553}" destId="{94F295EC-F82A-4B82-A5F9-C1467A297932}" srcOrd="0" destOrd="0" presId="urn:microsoft.com/office/officeart/2005/8/layout/pyramid2"/>
    <dgm:cxn modelId="{DBE168F4-16FE-4A3A-8D4E-6E090C496799}" type="presParOf" srcId="{A12DDEBD-6CDC-43D4-A1B1-F13BFB454553}" destId="{2B14A6B4-8AE5-4F55-9E60-BC3F41E7D11A}" srcOrd="1" destOrd="0" presId="urn:microsoft.com/office/officeart/2005/8/layout/pyramid2"/>
    <dgm:cxn modelId="{86D9D134-69D7-4F5F-AA1F-E6290867588C}" type="presParOf" srcId="{2B14A6B4-8AE5-4F55-9E60-BC3F41E7D11A}" destId="{CC32E82B-93CC-49C5-84AE-C2D154FF1857}" srcOrd="0" destOrd="0" presId="urn:microsoft.com/office/officeart/2005/8/layout/pyramid2"/>
    <dgm:cxn modelId="{E98D4189-9B90-4F3A-826C-840A4CAC36B8}" type="presParOf" srcId="{2B14A6B4-8AE5-4F55-9E60-BC3F41E7D11A}" destId="{8853E856-0823-443C-BCC6-C816851DF1B8}" srcOrd="1" destOrd="0" presId="urn:microsoft.com/office/officeart/2005/8/layout/pyramid2"/>
    <dgm:cxn modelId="{0C7517C0-331A-4BB1-B7CA-CDA120141F29}" type="presParOf" srcId="{2B14A6B4-8AE5-4F55-9E60-BC3F41E7D11A}" destId="{B0C70FFC-7EBC-465F-A49C-1BD92F28B960}" srcOrd="2" destOrd="0" presId="urn:microsoft.com/office/officeart/2005/8/layout/pyramid2"/>
    <dgm:cxn modelId="{ADEB8EB8-610C-47FD-84FC-C90A04959364}" type="presParOf" srcId="{2B14A6B4-8AE5-4F55-9E60-BC3F41E7D11A}" destId="{7E1C5EBF-2EEE-4027-B287-B810ADFB4214}" srcOrd="3" destOrd="0" presId="urn:microsoft.com/office/officeart/2005/8/layout/pyramid2"/>
    <dgm:cxn modelId="{0945BF97-C553-48B6-8B68-4B59150A865C}" type="presParOf" srcId="{2B14A6B4-8AE5-4F55-9E60-BC3F41E7D11A}" destId="{4F30FA1E-ABE3-49B1-A154-CA439D970202}" srcOrd="4" destOrd="0" presId="urn:microsoft.com/office/officeart/2005/8/layout/pyramid2"/>
    <dgm:cxn modelId="{C1E906B0-63A8-4C92-AA11-5205AFC139AC}" type="presParOf" srcId="{2B14A6B4-8AE5-4F55-9E60-BC3F41E7D11A}" destId="{3C9AE753-6272-45C5-9557-44756069948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60B06E-E049-4EEC-AB2C-6A6A9DE0F858}" type="doc">
      <dgm:prSet loTypeId="urn:microsoft.com/office/officeart/2011/layout/HexagonRadial" loCatId="cycle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3F1BE79-62D5-4249-A758-47717B5F4802}">
      <dgm:prSet phldrT="[Text]" custT="1"/>
      <dgm:spPr/>
      <dgm:t>
        <a:bodyPr/>
        <a:lstStyle/>
        <a:p>
          <a:r>
            <a:rPr lang="en-US" sz="2400" b="1" dirty="0">
              <a:solidFill>
                <a:srgbClr val="002060"/>
              </a:solidFill>
            </a:rPr>
            <a:t>NGO staff interviews</a:t>
          </a:r>
        </a:p>
      </dgm:t>
    </dgm:pt>
    <dgm:pt modelId="{DE88984E-7000-4BC9-9D8B-6163ED245469}" type="parTrans" cxnId="{05CDC461-254A-40D8-984B-47BA7B6F6A6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D592178-E970-49FE-B849-1CD0B0C4ECB8}" type="sibTrans" cxnId="{05CDC461-254A-40D8-984B-47BA7B6F6A6B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2487216-CAF8-4E9C-8515-BD0117516816}">
      <dgm:prSet phldrT="[Text]" custT="1"/>
      <dgm:spPr/>
      <dgm:t>
        <a:bodyPr/>
        <a:lstStyle/>
        <a:p>
          <a:r>
            <a:rPr lang="en-US" sz="1800" b="1" dirty="0">
              <a:solidFill>
                <a:srgbClr val="002060"/>
              </a:solidFill>
            </a:rPr>
            <a:t>Understanding the scope of NGO activities </a:t>
          </a:r>
        </a:p>
      </dgm:t>
    </dgm:pt>
    <dgm:pt modelId="{1619ED32-FFF1-495F-AE87-087009046F0B}" type="parTrans" cxnId="{77E034ED-DF0B-40B8-B5E2-95578CA19EE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991AEE05-1BD2-44B9-8EE3-F866BC351C5C}" type="sibTrans" cxnId="{77E034ED-DF0B-40B8-B5E2-95578CA19EE6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FBC44E9F-F98A-43CD-8C83-D3852118A118}">
      <dgm:prSet/>
      <dgm:spPr/>
      <dgm:t>
        <a:bodyPr/>
        <a:lstStyle/>
        <a:p>
          <a:r>
            <a:rPr lang="en-US" b="1" dirty="0">
              <a:solidFill>
                <a:srgbClr val="002060"/>
              </a:solidFill>
            </a:rPr>
            <a:t>Info on Governance &amp; management</a:t>
          </a:r>
          <a:endParaRPr lang="en-US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9C2C18-0B3C-499A-859E-561484254FC4}" type="parTrans" cxnId="{6E35D04E-84E4-4968-86C8-7455532A35DE}">
      <dgm:prSet/>
      <dgm:spPr/>
      <dgm:t>
        <a:bodyPr/>
        <a:lstStyle/>
        <a:p>
          <a:endParaRPr lang="en-US"/>
        </a:p>
      </dgm:t>
    </dgm:pt>
    <dgm:pt modelId="{75E8902F-95CB-4CEA-AF2C-A2FB15241B95}" type="sibTrans" cxnId="{6E35D04E-84E4-4968-86C8-7455532A35DE}">
      <dgm:prSet/>
      <dgm:spPr/>
      <dgm:t>
        <a:bodyPr/>
        <a:lstStyle/>
        <a:p>
          <a:endParaRPr lang="en-US"/>
        </a:p>
      </dgm:t>
    </dgm:pt>
    <dgm:pt modelId="{126AEBD4-FA59-48F1-A613-E863B846203B}">
      <dgm:prSet custT="1"/>
      <dgm:spPr/>
      <dgm:t>
        <a:bodyPr/>
        <a:lstStyle/>
        <a:p>
          <a:r>
            <a:rPr lang="en-US" sz="1800" b="1">
              <a:solidFill>
                <a:srgbClr val="002060"/>
              </a:solidFill>
            </a:rPr>
            <a:t>Areas of operation</a:t>
          </a:r>
          <a:endParaRPr lang="en-US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A4C3B45-7F4E-4C88-9B10-54E6C748C011}" type="parTrans" cxnId="{DF800C8D-1196-4BB6-9615-AC6B32A31BA2}">
      <dgm:prSet/>
      <dgm:spPr/>
      <dgm:t>
        <a:bodyPr/>
        <a:lstStyle/>
        <a:p>
          <a:endParaRPr lang="en-US"/>
        </a:p>
      </dgm:t>
    </dgm:pt>
    <dgm:pt modelId="{BE568A6E-7BDF-469B-B7E7-80116C2BFFD2}" type="sibTrans" cxnId="{DF800C8D-1196-4BB6-9615-AC6B32A31BA2}">
      <dgm:prSet/>
      <dgm:spPr/>
      <dgm:t>
        <a:bodyPr/>
        <a:lstStyle/>
        <a:p>
          <a:endParaRPr lang="en-US"/>
        </a:p>
      </dgm:t>
    </dgm:pt>
    <dgm:pt modelId="{29135891-9CA9-4196-851A-5428D5536AF6}">
      <dgm:prSet custT="1"/>
      <dgm:spPr/>
      <dgm:t>
        <a:bodyPr/>
        <a:lstStyle/>
        <a:p>
          <a:r>
            <a:rPr lang="en-US" sz="1800" b="1" dirty="0">
              <a:solidFill>
                <a:srgbClr val="002060"/>
              </a:solidFill>
            </a:rPr>
            <a:t>Financing</a:t>
          </a:r>
          <a:endParaRPr lang="en-US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7DD44A-0E57-4106-91E5-80D23CCEE98D}" type="parTrans" cxnId="{81071611-BC0B-48C1-973C-726F5E625FCF}">
      <dgm:prSet/>
      <dgm:spPr/>
      <dgm:t>
        <a:bodyPr/>
        <a:lstStyle/>
        <a:p>
          <a:endParaRPr lang="en-US"/>
        </a:p>
      </dgm:t>
    </dgm:pt>
    <dgm:pt modelId="{2BABD3C6-0DBA-4DFB-8156-49BE9B427E54}" type="sibTrans" cxnId="{81071611-BC0B-48C1-973C-726F5E625FCF}">
      <dgm:prSet/>
      <dgm:spPr/>
      <dgm:t>
        <a:bodyPr/>
        <a:lstStyle/>
        <a:p>
          <a:endParaRPr lang="en-US"/>
        </a:p>
      </dgm:t>
    </dgm:pt>
    <dgm:pt modelId="{B3B885B7-D7C3-4A05-93BD-AFABE8A6575C}">
      <dgm:prSet custT="1"/>
      <dgm:spPr/>
      <dgm:t>
        <a:bodyPr/>
        <a:lstStyle/>
        <a:p>
          <a:r>
            <a:rPr lang="en-US" sz="1800" b="1" dirty="0">
              <a:solidFill>
                <a:srgbClr val="002060"/>
              </a:solidFill>
            </a:rPr>
            <a:t>Monitoring &amp; evaluation</a:t>
          </a:r>
          <a:endParaRPr lang="en-US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1571BF-2211-4177-B4E4-9E6733BCA275}" type="parTrans" cxnId="{A5F5D455-8C0B-4787-ADF9-50920670692D}">
      <dgm:prSet/>
      <dgm:spPr/>
      <dgm:t>
        <a:bodyPr/>
        <a:lstStyle/>
        <a:p>
          <a:endParaRPr lang="en-US"/>
        </a:p>
      </dgm:t>
    </dgm:pt>
    <dgm:pt modelId="{C000E2D2-F2DA-431A-A8E7-D7329418CC1B}" type="sibTrans" cxnId="{A5F5D455-8C0B-4787-ADF9-50920670692D}">
      <dgm:prSet/>
      <dgm:spPr/>
      <dgm:t>
        <a:bodyPr/>
        <a:lstStyle/>
        <a:p>
          <a:endParaRPr lang="en-US"/>
        </a:p>
      </dgm:t>
    </dgm:pt>
    <dgm:pt modelId="{473B3AC2-1D8C-4A57-92A9-F34B61942366}">
      <dgm:prSet custT="1"/>
      <dgm:spPr/>
      <dgm:t>
        <a:bodyPr/>
        <a:lstStyle/>
        <a:p>
          <a:r>
            <a:rPr lang="en-US" sz="1800" b="1" dirty="0">
              <a:solidFill>
                <a:srgbClr val="002060"/>
              </a:solidFill>
            </a:rPr>
            <a:t>Partnerships with universities</a:t>
          </a:r>
          <a:endParaRPr lang="en-US" sz="1800" b="1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61BE096-060C-40FD-AA53-792AE7882A9F}" type="parTrans" cxnId="{F165FEFE-7685-43EB-A561-4CE4FDD3449F}">
      <dgm:prSet/>
      <dgm:spPr/>
      <dgm:t>
        <a:bodyPr/>
        <a:lstStyle/>
        <a:p>
          <a:endParaRPr lang="en-US"/>
        </a:p>
      </dgm:t>
    </dgm:pt>
    <dgm:pt modelId="{9FD67E7E-99B1-4B43-8DF3-7BA65994525C}" type="sibTrans" cxnId="{F165FEFE-7685-43EB-A561-4CE4FDD3449F}">
      <dgm:prSet/>
      <dgm:spPr/>
      <dgm:t>
        <a:bodyPr/>
        <a:lstStyle/>
        <a:p>
          <a:endParaRPr lang="en-US"/>
        </a:p>
      </dgm:t>
    </dgm:pt>
    <dgm:pt modelId="{47217770-95E8-4724-A526-BB361670FD58}" type="pres">
      <dgm:prSet presAssocID="{2660B06E-E049-4EEC-AB2C-6A6A9DE0F858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C5E62F63-6CDE-4220-ACF6-0A762CDDCD70}" type="pres">
      <dgm:prSet presAssocID="{93F1BE79-62D5-4249-A758-47717B5F4802}" presName="Parent" presStyleLbl="node0" presStyleIdx="0" presStyleCnt="1" custLinFactNeighborX="3149" custLinFactNeighborY="3034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C7C93ED3-606E-46D5-89A5-270419275921}" type="pres">
      <dgm:prSet presAssocID="{92487216-CAF8-4E9C-8515-BD0117516816}" presName="Accent1" presStyleCnt="0"/>
      <dgm:spPr/>
    </dgm:pt>
    <dgm:pt modelId="{41616857-C23A-4CE5-B56C-2468477350A5}" type="pres">
      <dgm:prSet presAssocID="{92487216-CAF8-4E9C-8515-BD0117516816}" presName="Accent" presStyleLbl="bgShp" presStyleIdx="0" presStyleCnt="6"/>
      <dgm:spPr/>
    </dgm:pt>
    <dgm:pt modelId="{99ECC123-62B7-4FFB-9D09-188BD52D2507}" type="pres">
      <dgm:prSet presAssocID="{92487216-CAF8-4E9C-8515-BD0117516816}" presName="Child1" presStyleLbl="node1" presStyleIdx="0" presStyleCnt="6" custScaleX="118938" custScaleY="103565" custLinFactNeighborX="-78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2373D-05A4-44D6-8050-748CEE831DD0}" type="pres">
      <dgm:prSet presAssocID="{FBC44E9F-F98A-43CD-8C83-D3852118A118}" presName="Accent2" presStyleCnt="0"/>
      <dgm:spPr/>
    </dgm:pt>
    <dgm:pt modelId="{E7CFC85E-478C-4263-AAD6-DA16ADCBBCB7}" type="pres">
      <dgm:prSet presAssocID="{FBC44E9F-F98A-43CD-8C83-D3852118A118}" presName="Accent" presStyleLbl="bgShp" presStyleIdx="1" presStyleCnt="6"/>
      <dgm:spPr/>
    </dgm:pt>
    <dgm:pt modelId="{067BC10B-9845-40EE-8EC5-DFBA9F1C8C96}" type="pres">
      <dgm:prSet presAssocID="{FBC44E9F-F98A-43CD-8C83-D3852118A118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E3FDE0E-D649-47A4-970E-E6C972B96D69}" type="pres">
      <dgm:prSet presAssocID="{126AEBD4-FA59-48F1-A613-E863B846203B}" presName="Accent3" presStyleCnt="0"/>
      <dgm:spPr/>
    </dgm:pt>
    <dgm:pt modelId="{1DBA8EE9-0B3C-4C3A-8136-B624C3EE40E6}" type="pres">
      <dgm:prSet presAssocID="{126AEBD4-FA59-48F1-A613-E863B846203B}" presName="Accent" presStyleLbl="bgShp" presStyleIdx="2" presStyleCnt="6"/>
      <dgm:spPr/>
    </dgm:pt>
    <dgm:pt modelId="{D6A0387D-6FBF-4953-8D81-B3FC8A0890A8}" type="pres">
      <dgm:prSet presAssocID="{126AEBD4-FA59-48F1-A613-E863B846203B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66270CE-DE8E-4EAA-A07D-2E339634C9EA}" type="pres">
      <dgm:prSet presAssocID="{29135891-9CA9-4196-851A-5428D5536AF6}" presName="Accent4" presStyleCnt="0"/>
      <dgm:spPr/>
    </dgm:pt>
    <dgm:pt modelId="{6AD13318-0086-405F-8561-847497EF2897}" type="pres">
      <dgm:prSet presAssocID="{29135891-9CA9-4196-851A-5428D5536AF6}" presName="Accent" presStyleLbl="bgShp" presStyleIdx="3" presStyleCnt="6"/>
      <dgm:spPr/>
    </dgm:pt>
    <dgm:pt modelId="{0FC90759-438B-41C0-9852-B7AC36FF6E00}" type="pres">
      <dgm:prSet presAssocID="{29135891-9CA9-4196-851A-5428D5536AF6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3D09D2-2344-4FA8-95A5-98227CC1C248}" type="pres">
      <dgm:prSet presAssocID="{B3B885B7-D7C3-4A05-93BD-AFABE8A6575C}" presName="Accent5" presStyleCnt="0"/>
      <dgm:spPr/>
    </dgm:pt>
    <dgm:pt modelId="{CF39F491-8341-4213-8118-A7E6B62EEAAF}" type="pres">
      <dgm:prSet presAssocID="{B3B885B7-D7C3-4A05-93BD-AFABE8A6575C}" presName="Accent" presStyleLbl="bgShp" presStyleIdx="4" presStyleCnt="6"/>
      <dgm:spPr/>
    </dgm:pt>
    <dgm:pt modelId="{80941DA6-0E4E-43DD-8E93-05E09CBBBB06}" type="pres">
      <dgm:prSet presAssocID="{B3B885B7-D7C3-4A05-93BD-AFABE8A6575C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9FE72-3000-4F3A-85AA-FC9896ADC54E}" type="pres">
      <dgm:prSet presAssocID="{473B3AC2-1D8C-4A57-92A9-F34B61942366}" presName="Accent6" presStyleCnt="0"/>
      <dgm:spPr/>
    </dgm:pt>
    <dgm:pt modelId="{2635DFD7-9A0F-46C6-A996-3E8C3F0D373A}" type="pres">
      <dgm:prSet presAssocID="{473B3AC2-1D8C-4A57-92A9-F34B61942366}" presName="Accent" presStyleLbl="bgShp" presStyleIdx="5" presStyleCnt="6"/>
      <dgm:spPr/>
    </dgm:pt>
    <dgm:pt modelId="{2E2071A9-D597-4372-94DF-7C7A431005F3}" type="pres">
      <dgm:prSet presAssocID="{473B3AC2-1D8C-4A57-92A9-F34B61942366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C8ACE56-E4F9-42BC-8930-FF5F37B79476}" type="presOf" srcId="{FBC44E9F-F98A-43CD-8C83-D3852118A118}" destId="{067BC10B-9845-40EE-8EC5-DFBA9F1C8C96}" srcOrd="0" destOrd="0" presId="urn:microsoft.com/office/officeart/2011/layout/HexagonRadial"/>
    <dgm:cxn modelId="{81071611-BC0B-48C1-973C-726F5E625FCF}" srcId="{93F1BE79-62D5-4249-A758-47717B5F4802}" destId="{29135891-9CA9-4196-851A-5428D5536AF6}" srcOrd="3" destOrd="0" parTransId="{7E7DD44A-0E57-4106-91E5-80D23CCEE98D}" sibTransId="{2BABD3C6-0DBA-4DFB-8156-49BE9B427E54}"/>
    <dgm:cxn modelId="{DF800C8D-1196-4BB6-9615-AC6B32A31BA2}" srcId="{93F1BE79-62D5-4249-A758-47717B5F4802}" destId="{126AEBD4-FA59-48F1-A613-E863B846203B}" srcOrd="2" destOrd="0" parTransId="{9A4C3B45-7F4E-4C88-9B10-54E6C748C011}" sibTransId="{BE568A6E-7BDF-469B-B7E7-80116C2BFFD2}"/>
    <dgm:cxn modelId="{A5F5D455-8C0B-4787-ADF9-50920670692D}" srcId="{93F1BE79-62D5-4249-A758-47717B5F4802}" destId="{B3B885B7-D7C3-4A05-93BD-AFABE8A6575C}" srcOrd="4" destOrd="0" parTransId="{B81571BF-2211-4177-B4E4-9E6733BCA275}" sibTransId="{C000E2D2-F2DA-431A-A8E7-D7329418CC1B}"/>
    <dgm:cxn modelId="{570A3704-5872-40FE-ACE0-839D7F94488C}" type="presOf" srcId="{29135891-9CA9-4196-851A-5428D5536AF6}" destId="{0FC90759-438B-41C0-9852-B7AC36FF6E00}" srcOrd="0" destOrd="0" presId="urn:microsoft.com/office/officeart/2011/layout/HexagonRadial"/>
    <dgm:cxn modelId="{05CDC461-254A-40D8-984B-47BA7B6F6A6B}" srcId="{2660B06E-E049-4EEC-AB2C-6A6A9DE0F858}" destId="{93F1BE79-62D5-4249-A758-47717B5F4802}" srcOrd="0" destOrd="0" parTransId="{DE88984E-7000-4BC9-9D8B-6163ED245469}" sibTransId="{1D592178-E970-49FE-B849-1CD0B0C4ECB8}"/>
    <dgm:cxn modelId="{AA65DDFD-6EF2-4138-A079-7C56202ABDC8}" type="presOf" srcId="{92487216-CAF8-4E9C-8515-BD0117516816}" destId="{99ECC123-62B7-4FFB-9D09-188BD52D2507}" srcOrd="0" destOrd="0" presId="urn:microsoft.com/office/officeart/2011/layout/HexagonRadial"/>
    <dgm:cxn modelId="{2FAC67B2-8345-4C49-B178-E9992EA0A6EB}" type="presOf" srcId="{93F1BE79-62D5-4249-A758-47717B5F4802}" destId="{C5E62F63-6CDE-4220-ACF6-0A762CDDCD70}" srcOrd="0" destOrd="0" presId="urn:microsoft.com/office/officeart/2011/layout/HexagonRadial"/>
    <dgm:cxn modelId="{6E35D04E-84E4-4968-86C8-7455532A35DE}" srcId="{93F1BE79-62D5-4249-A758-47717B5F4802}" destId="{FBC44E9F-F98A-43CD-8C83-D3852118A118}" srcOrd="1" destOrd="0" parTransId="{D09C2C18-0B3C-499A-859E-561484254FC4}" sibTransId="{75E8902F-95CB-4CEA-AF2C-A2FB15241B95}"/>
    <dgm:cxn modelId="{F165FEFE-7685-43EB-A561-4CE4FDD3449F}" srcId="{93F1BE79-62D5-4249-A758-47717B5F4802}" destId="{473B3AC2-1D8C-4A57-92A9-F34B61942366}" srcOrd="5" destOrd="0" parTransId="{D61BE096-060C-40FD-AA53-792AE7882A9F}" sibTransId="{9FD67E7E-99B1-4B43-8DF3-7BA65994525C}"/>
    <dgm:cxn modelId="{FB432DB6-39CD-4B5F-8A10-620482DC5C29}" type="presOf" srcId="{2660B06E-E049-4EEC-AB2C-6A6A9DE0F858}" destId="{47217770-95E8-4724-A526-BB361670FD58}" srcOrd="0" destOrd="0" presId="urn:microsoft.com/office/officeart/2011/layout/HexagonRadial"/>
    <dgm:cxn modelId="{0BB18947-9A53-4551-988B-79431B25ACA2}" type="presOf" srcId="{B3B885B7-D7C3-4A05-93BD-AFABE8A6575C}" destId="{80941DA6-0E4E-43DD-8E93-05E09CBBBB06}" srcOrd="0" destOrd="0" presId="urn:microsoft.com/office/officeart/2011/layout/HexagonRadial"/>
    <dgm:cxn modelId="{77E034ED-DF0B-40B8-B5E2-95578CA19EE6}" srcId="{93F1BE79-62D5-4249-A758-47717B5F4802}" destId="{92487216-CAF8-4E9C-8515-BD0117516816}" srcOrd="0" destOrd="0" parTransId="{1619ED32-FFF1-495F-AE87-087009046F0B}" sibTransId="{991AEE05-1BD2-44B9-8EE3-F866BC351C5C}"/>
    <dgm:cxn modelId="{8E25E30F-04A2-45C1-B921-E993AA8EC5EC}" type="presOf" srcId="{473B3AC2-1D8C-4A57-92A9-F34B61942366}" destId="{2E2071A9-D597-4372-94DF-7C7A431005F3}" srcOrd="0" destOrd="0" presId="urn:microsoft.com/office/officeart/2011/layout/HexagonRadial"/>
    <dgm:cxn modelId="{95740558-E18D-4034-85A1-24A33D14DABE}" type="presOf" srcId="{126AEBD4-FA59-48F1-A613-E863B846203B}" destId="{D6A0387D-6FBF-4953-8D81-B3FC8A0890A8}" srcOrd="0" destOrd="0" presId="urn:microsoft.com/office/officeart/2011/layout/HexagonRadial"/>
    <dgm:cxn modelId="{4D20BA33-A005-4922-A406-B3F208A77949}" type="presParOf" srcId="{47217770-95E8-4724-A526-BB361670FD58}" destId="{C5E62F63-6CDE-4220-ACF6-0A762CDDCD70}" srcOrd="0" destOrd="0" presId="urn:microsoft.com/office/officeart/2011/layout/HexagonRadial"/>
    <dgm:cxn modelId="{23545DE5-D99C-45E6-9DA5-87CF2CDC5E4E}" type="presParOf" srcId="{47217770-95E8-4724-A526-BB361670FD58}" destId="{C7C93ED3-606E-46D5-89A5-270419275921}" srcOrd="1" destOrd="0" presId="urn:microsoft.com/office/officeart/2011/layout/HexagonRadial"/>
    <dgm:cxn modelId="{BC3B5B4C-42C1-423C-8E74-542BB0F31FE4}" type="presParOf" srcId="{C7C93ED3-606E-46D5-89A5-270419275921}" destId="{41616857-C23A-4CE5-B56C-2468477350A5}" srcOrd="0" destOrd="0" presId="urn:microsoft.com/office/officeart/2011/layout/HexagonRadial"/>
    <dgm:cxn modelId="{C379786C-DF92-4360-82DB-47D584E9089E}" type="presParOf" srcId="{47217770-95E8-4724-A526-BB361670FD58}" destId="{99ECC123-62B7-4FFB-9D09-188BD52D2507}" srcOrd="2" destOrd="0" presId="urn:microsoft.com/office/officeart/2011/layout/HexagonRadial"/>
    <dgm:cxn modelId="{7647ECC2-4C92-4A40-8E16-CB01B95D59A2}" type="presParOf" srcId="{47217770-95E8-4724-A526-BB361670FD58}" destId="{7842373D-05A4-44D6-8050-748CEE831DD0}" srcOrd="3" destOrd="0" presId="urn:microsoft.com/office/officeart/2011/layout/HexagonRadial"/>
    <dgm:cxn modelId="{965D9BA6-8A81-4EF7-92C4-BE9F72FEB81C}" type="presParOf" srcId="{7842373D-05A4-44D6-8050-748CEE831DD0}" destId="{E7CFC85E-478C-4263-AAD6-DA16ADCBBCB7}" srcOrd="0" destOrd="0" presId="urn:microsoft.com/office/officeart/2011/layout/HexagonRadial"/>
    <dgm:cxn modelId="{22972806-7936-4DAF-9018-1AB616D676DB}" type="presParOf" srcId="{47217770-95E8-4724-A526-BB361670FD58}" destId="{067BC10B-9845-40EE-8EC5-DFBA9F1C8C96}" srcOrd="4" destOrd="0" presId="urn:microsoft.com/office/officeart/2011/layout/HexagonRadial"/>
    <dgm:cxn modelId="{8FB89B98-A395-4940-9164-68262CC25301}" type="presParOf" srcId="{47217770-95E8-4724-A526-BB361670FD58}" destId="{CE3FDE0E-D649-47A4-970E-E6C972B96D69}" srcOrd="5" destOrd="0" presId="urn:microsoft.com/office/officeart/2011/layout/HexagonRadial"/>
    <dgm:cxn modelId="{FFB06AE0-E040-4062-AB67-87360DBEA908}" type="presParOf" srcId="{CE3FDE0E-D649-47A4-970E-E6C972B96D69}" destId="{1DBA8EE9-0B3C-4C3A-8136-B624C3EE40E6}" srcOrd="0" destOrd="0" presId="urn:microsoft.com/office/officeart/2011/layout/HexagonRadial"/>
    <dgm:cxn modelId="{8A0552C1-8498-4185-A700-17ED4F385702}" type="presParOf" srcId="{47217770-95E8-4724-A526-BB361670FD58}" destId="{D6A0387D-6FBF-4953-8D81-B3FC8A0890A8}" srcOrd="6" destOrd="0" presId="urn:microsoft.com/office/officeart/2011/layout/HexagonRadial"/>
    <dgm:cxn modelId="{2682BEA2-F91F-480F-8730-96B602CD5D46}" type="presParOf" srcId="{47217770-95E8-4724-A526-BB361670FD58}" destId="{466270CE-DE8E-4EAA-A07D-2E339634C9EA}" srcOrd="7" destOrd="0" presId="urn:microsoft.com/office/officeart/2011/layout/HexagonRadial"/>
    <dgm:cxn modelId="{C55EBEFF-8240-4A5C-89DE-CB9D48F2CA89}" type="presParOf" srcId="{466270CE-DE8E-4EAA-A07D-2E339634C9EA}" destId="{6AD13318-0086-405F-8561-847497EF2897}" srcOrd="0" destOrd="0" presId="urn:microsoft.com/office/officeart/2011/layout/HexagonRadial"/>
    <dgm:cxn modelId="{298274EA-AA3B-467C-AE06-E66462424F32}" type="presParOf" srcId="{47217770-95E8-4724-A526-BB361670FD58}" destId="{0FC90759-438B-41C0-9852-B7AC36FF6E00}" srcOrd="8" destOrd="0" presId="urn:microsoft.com/office/officeart/2011/layout/HexagonRadial"/>
    <dgm:cxn modelId="{F99BF68B-051F-4D6A-96FC-ACE34A7359E7}" type="presParOf" srcId="{47217770-95E8-4724-A526-BB361670FD58}" destId="{703D09D2-2344-4FA8-95A5-98227CC1C248}" srcOrd="9" destOrd="0" presId="urn:microsoft.com/office/officeart/2011/layout/HexagonRadial"/>
    <dgm:cxn modelId="{71D0F008-6318-4D5E-A40B-4FDAC3363B3D}" type="presParOf" srcId="{703D09D2-2344-4FA8-95A5-98227CC1C248}" destId="{CF39F491-8341-4213-8118-A7E6B62EEAAF}" srcOrd="0" destOrd="0" presId="urn:microsoft.com/office/officeart/2011/layout/HexagonRadial"/>
    <dgm:cxn modelId="{CEECFCA8-BC51-4840-9C52-B449C2E4DDF7}" type="presParOf" srcId="{47217770-95E8-4724-A526-BB361670FD58}" destId="{80941DA6-0E4E-43DD-8E93-05E09CBBBB06}" srcOrd="10" destOrd="0" presId="urn:microsoft.com/office/officeart/2011/layout/HexagonRadial"/>
    <dgm:cxn modelId="{DE517D48-B6A3-4FC3-90BC-7A5225803A27}" type="presParOf" srcId="{47217770-95E8-4724-A526-BB361670FD58}" destId="{3C49FE72-3000-4F3A-85AA-FC9896ADC54E}" srcOrd="11" destOrd="0" presId="urn:microsoft.com/office/officeart/2011/layout/HexagonRadial"/>
    <dgm:cxn modelId="{BD520B6A-F947-4B50-A536-9CBBB02BD0CA}" type="presParOf" srcId="{3C49FE72-3000-4F3A-85AA-FC9896ADC54E}" destId="{2635DFD7-9A0F-46C6-A996-3E8C3F0D373A}" srcOrd="0" destOrd="0" presId="urn:microsoft.com/office/officeart/2011/layout/HexagonRadial"/>
    <dgm:cxn modelId="{30090600-E11A-44E4-828F-64F617C00BAF}" type="presParOf" srcId="{47217770-95E8-4724-A526-BB361670FD58}" destId="{2E2071A9-D597-4372-94DF-7C7A431005F3}" srcOrd="12" destOrd="0" presId="urn:microsoft.com/office/officeart/2011/layout/HexagonRadial"/>
  </dgm:cxnLst>
  <dgm:bg>
    <a:gradFill>
      <a:gsLst>
        <a:gs pos="0">
          <a:schemeClr val="accent1">
            <a:lumMod val="5000"/>
            <a:lumOff val="95000"/>
          </a:schemeClr>
        </a:gs>
        <a:gs pos="74000">
          <a:schemeClr val="accent1">
            <a:lumMod val="45000"/>
            <a:lumOff val="55000"/>
          </a:schemeClr>
        </a:gs>
        <a:gs pos="83000">
          <a:schemeClr val="accent1">
            <a:lumMod val="45000"/>
            <a:lumOff val="55000"/>
          </a:schemeClr>
        </a:gs>
        <a:gs pos="100000">
          <a:schemeClr val="accent1">
            <a:lumMod val="30000"/>
            <a:lumOff val="70000"/>
          </a:schemeClr>
        </a:gs>
      </a:gsLst>
      <a:lin ang="5400000" scaled="1"/>
    </a:gra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74B650-73A7-4B86-903C-3B0F2B105EF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E119EE-A1A8-48CE-B9D0-71AFC381DC24}">
      <dgm:prSet phldrT="[Text]" custT="1"/>
      <dgm:spPr/>
      <dgm:t>
        <a:bodyPr/>
        <a:lstStyle/>
        <a:p>
          <a:r>
            <a:rPr lang="en-US" sz="3200" dirty="0"/>
            <a:t>Recommendations</a:t>
          </a:r>
        </a:p>
      </dgm:t>
    </dgm:pt>
    <dgm:pt modelId="{62B9CC98-FE74-4DC2-80C7-1B20A1765F69}" type="parTrans" cxnId="{9F42B236-55D7-45EB-91D3-4704F943E50F}">
      <dgm:prSet/>
      <dgm:spPr/>
      <dgm:t>
        <a:bodyPr/>
        <a:lstStyle/>
        <a:p>
          <a:endParaRPr lang="en-US"/>
        </a:p>
      </dgm:t>
    </dgm:pt>
    <dgm:pt modelId="{C2DBAD4E-0362-477E-AE8D-8194C1B7DDA9}" type="sibTrans" cxnId="{9F42B236-55D7-45EB-91D3-4704F943E50F}">
      <dgm:prSet/>
      <dgm:spPr/>
      <dgm:t>
        <a:bodyPr/>
        <a:lstStyle/>
        <a:p>
          <a:endParaRPr lang="en-US"/>
        </a:p>
      </dgm:t>
    </dgm:pt>
    <dgm:pt modelId="{5B32D859-2932-4DBA-8C80-417ADE8DAA95}">
      <dgm:prSet phldrT="[Text]"/>
      <dgm:spPr/>
      <dgm:t>
        <a:bodyPr/>
        <a:lstStyle/>
        <a:p>
          <a:r>
            <a:rPr lang="en-US" dirty="0"/>
            <a:t>Capacity building training modules</a:t>
          </a:r>
        </a:p>
      </dgm:t>
    </dgm:pt>
    <dgm:pt modelId="{CB2DEC63-BB6B-4713-8CB7-D25D3FF6490D}" type="parTrans" cxnId="{66225AE0-684A-422A-B3B9-28538C08273D}">
      <dgm:prSet/>
      <dgm:spPr/>
      <dgm:t>
        <a:bodyPr/>
        <a:lstStyle/>
        <a:p>
          <a:endParaRPr lang="en-US"/>
        </a:p>
      </dgm:t>
    </dgm:pt>
    <dgm:pt modelId="{BA87F8F7-8A29-4897-941E-15876FC7B341}" type="sibTrans" cxnId="{66225AE0-684A-422A-B3B9-28538C08273D}">
      <dgm:prSet/>
      <dgm:spPr/>
      <dgm:t>
        <a:bodyPr/>
        <a:lstStyle/>
        <a:p>
          <a:endParaRPr lang="en-US"/>
        </a:p>
      </dgm:t>
    </dgm:pt>
    <dgm:pt modelId="{7FC2BF83-B38E-4C81-80E8-B0CDF65C4115}">
      <dgm:prSet phldrT="[Text]"/>
      <dgm:spPr/>
      <dgm:t>
        <a:bodyPr/>
        <a:lstStyle/>
        <a:p>
          <a:r>
            <a:rPr lang="en-US" dirty="0"/>
            <a:t>Bachelor curricular enhancement courses</a:t>
          </a:r>
        </a:p>
      </dgm:t>
    </dgm:pt>
    <dgm:pt modelId="{8DD356AF-A50D-4E9A-8357-0F2303092BAA}" type="parTrans" cxnId="{14F4CB4E-7932-48BD-AEE1-D19FD8D2717B}">
      <dgm:prSet/>
      <dgm:spPr/>
      <dgm:t>
        <a:bodyPr/>
        <a:lstStyle/>
        <a:p>
          <a:endParaRPr lang="en-US"/>
        </a:p>
      </dgm:t>
    </dgm:pt>
    <dgm:pt modelId="{60F204F3-9665-4D3A-AAEB-6322CA218B37}" type="sibTrans" cxnId="{14F4CB4E-7932-48BD-AEE1-D19FD8D2717B}">
      <dgm:prSet/>
      <dgm:spPr/>
      <dgm:t>
        <a:bodyPr/>
        <a:lstStyle/>
        <a:p>
          <a:endParaRPr lang="en-US"/>
        </a:p>
      </dgm:t>
    </dgm:pt>
    <dgm:pt modelId="{EB343C34-7C81-4ACE-9101-EE61F99C6D4E}">
      <dgm:prSet phldrT="[Text]"/>
      <dgm:spPr/>
      <dgm:t>
        <a:bodyPr/>
        <a:lstStyle/>
        <a:p>
          <a:r>
            <a:rPr lang="en-US" dirty="0"/>
            <a:t>Lifelong Learning (LLL) courses.</a:t>
          </a:r>
        </a:p>
      </dgm:t>
    </dgm:pt>
    <dgm:pt modelId="{C6C30DB3-D98C-4C56-A381-B84AD3B9B436}" type="parTrans" cxnId="{999F6F6A-E755-421A-98C1-2D6A7C574BE7}">
      <dgm:prSet/>
      <dgm:spPr/>
      <dgm:t>
        <a:bodyPr/>
        <a:lstStyle/>
        <a:p>
          <a:endParaRPr lang="en-US"/>
        </a:p>
      </dgm:t>
    </dgm:pt>
    <dgm:pt modelId="{26D83A36-F74F-4489-9F0A-FB7821207559}" type="sibTrans" cxnId="{999F6F6A-E755-421A-98C1-2D6A7C574BE7}">
      <dgm:prSet/>
      <dgm:spPr/>
      <dgm:t>
        <a:bodyPr/>
        <a:lstStyle/>
        <a:p>
          <a:endParaRPr lang="en-US"/>
        </a:p>
      </dgm:t>
    </dgm:pt>
    <dgm:pt modelId="{A86D9D1E-177F-4D3E-99A9-CA83E8674F9D}" type="pres">
      <dgm:prSet presAssocID="{0274B650-73A7-4B86-903C-3B0F2B105EF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1549C93-886C-4310-B69E-AA5D8AF315FF}" type="pres">
      <dgm:prSet presAssocID="{69E119EE-A1A8-48CE-B9D0-71AFC381DC24}" presName="centerShape" presStyleLbl="node0" presStyleIdx="0" presStyleCnt="1" custScaleX="234735" custScaleY="47814"/>
      <dgm:spPr/>
      <dgm:t>
        <a:bodyPr/>
        <a:lstStyle/>
        <a:p>
          <a:endParaRPr lang="en-US"/>
        </a:p>
      </dgm:t>
    </dgm:pt>
    <dgm:pt modelId="{0FA2D641-462C-47D8-9802-F7B1149F7F0B}" type="pres">
      <dgm:prSet presAssocID="{CB2DEC63-BB6B-4713-8CB7-D25D3FF6490D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C982A906-BDF1-41AE-B625-8C99E217D2BF}" type="pres">
      <dgm:prSet presAssocID="{5B32D859-2932-4DBA-8C80-417ADE8DAA9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5465D4-99D0-4DF0-A1AF-19894178E2FC}" type="pres">
      <dgm:prSet presAssocID="{8DD356AF-A50D-4E9A-8357-0F2303092BAA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742950BF-F560-45DD-A8BB-482B08C4B259}" type="pres">
      <dgm:prSet presAssocID="{7FC2BF83-B38E-4C81-80E8-B0CDF65C4115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7319F4-02AD-42AB-9902-6CB9FEA2D121}" type="pres">
      <dgm:prSet presAssocID="{C6C30DB3-D98C-4C56-A381-B84AD3B9B436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A519E4F8-B621-430D-BDFC-8CB60D306EB6}" type="pres">
      <dgm:prSet presAssocID="{EB343C34-7C81-4ACE-9101-EE61F99C6D4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3AD8071-2730-4E44-9AE3-0BBB4C06A163}" type="presOf" srcId="{C6C30DB3-D98C-4C56-A381-B84AD3B9B436}" destId="{9D7319F4-02AD-42AB-9902-6CB9FEA2D121}" srcOrd="0" destOrd="0" presId="urn:microsoft.com/office/officeart/2005/8/layout/radial4"/>
    <dgm:cxn modelId="{66225AE0-684A-422A-B3B9-28538C08273D}" srcId="{69E119EE-A1A8-48CE-B9D0-71AFC381DC24}" destId="{5B32D859-2932-4DBA-8C80-417ADE8DAA95}" srcOrd="0" destOrd="0" parTransId="{CB2DEC63-BB6B-4713-8CB7-D25D3FF6490D}" sibTransId="{BA87F8F7-8A29-4897-941E-15876FC7B341}"/>
    <dgm:cxn modelId="{02C250B7-0DAA-4DB6-ACA3-1945FCB582D5}" type="presOf" srcId="{5B32D859-2932-4DBA-8C80-417ADE8DAA95}" destId="{C982A906-BDF1-41AE-B625-8C99E217D2BF}" srcOrd="0" destOrd="0" presId="urn:microsoft.com/office/officeart/2005/8/layout/radial4"/>
    <dgm:cxn modelId="{A06C5F3A-1E49-40DD-A6AA-F74D38912893}" type="presOf" srcId="{69E119EE-A1A8-48CE-B9D0-71AFC381DC24}" destId="{F1549C93-886C-4310-B69E-AA5D8AF315FF}" srcOrd="0" destOrd="0" presId="urn:microsoft.com/office/officeart/2005/8/layout/radial4"/>
    <dgm:cxn modelId="{7AD18475-0C06-4B56-99A0-0256439E29FE}" type="presOf" srcId="{0274B650-73A7-4B86-903C-3B0F2B105EF4}" destId="{A86D9D1E-177F-4D3E-99A9-CA83E8674F9D}" srcOrd="0" destOrd="0" presId="urn:microsoft.com/office/officeart/2005/8/layout/radial4"/>
    <dgm:cxn modelId="{14F4CB4E-7932-48BD-AEE1-D19FD8D2717B}" srcId="{69E119EE-A1A8-48CE-B9D0-71AFC381DC24}" destId="{7FC2BF83-B38E-4C81-80E8-B0CDF65C4115}" srcOrd="1" destOrd="0" parTransId="{8DD356AF-A50D-4E9A-8357-0F2303092BAA}" sibTransId="{60F204F3-9665-4D3A-AAEB-6322CA218B37}"/>
    <dgm:cxn modelId="{8A8F02FE-EE7F-47D2-B7D8-9AED7B9BC68F}" type="presOf" srcId="{CB2DEC63-BB6B-4713-8CB7-D25D3FF6490D}" destId="{0FA2D641-462C-47D8-9802-F7B1149F7F0B}" srcOrd="0" destOrd="0" presId="urn:microsoft.com/office/officeart/2005/8/layout/radial4"/>
    <dgm:cxn modelId="{B2138E3D-D4E9-42EF-A470-61FED759002D}" type="presOf" srcId="{EB343C34-7C81-4ACE-9101-EE61F99C6D4E}" destId="{A519E4F8-B621-430D-BDFC-8CB60D306EB6}" srcOrd="0" destOrd="0" presId="urn:microsoft.com/office/officeart/2005/8/layout/radial4"/>
    <dgm:cxn modelId="{9F42B236-55D7-45EB-91D3-4704F943E50F}" srcId="{0274B650-73A7-4B86-903C-3B0F2B105EF4}" destId="{69E119EE-A1A8-48CE-B9D0-71AFC381DC24}" srcOrd="0" destOrd="0" parTransId="{62B9CC98-FE74-4DC2-80C7-1B20A1765F69}" sibTransId="{C2DBAD4E-0362-477E-AE8D-8194C1B7DDA9}"/>
    <dgm:cxn modelId="{999F6F6A-E755-421A-98C1-2D6A7C574BE7}" srcId="{69E119EE-A1A8-48CE-B9D0-71AFC381DC24}" destId="{EB343C34-7C81-4ACE-9101-EE61F99C6D4E}" srcOrd="2" destOrd="0" parTransId="{C6C30DB3-D98C-4C56-A381-B84AD3B9B436}" sibTransId="{26D83A36-F74F-4489-9F0A-FB7821207559}"/>
    <dgm:cxn modelId="{0A18115E-17DC-4138-A15D-485387684086}" type="presOf" srcId="{7FC2BF83-B38E-4C81-80E8-B0CDF65C4115}" destId="{742950BF-F560-45DD-A8BB-482B08C4B259}" srcOrd="0" destOrd="0" presId="urn:microsoft.com/office/officeart/2005/8/layout/radial4"/>
    <dgm:cxn modelId="{BE755589-9F05-4ADF-AFF5-55EB3CD1DA17}" type="presOf" srcId="{8DD356AF-A50D-4E9A-8357-0F2303092BAA}" destId="{975465D4-99D0-4DF0-A1AF-19894178E2FC}" srcOrd="0" destOrd="0" presId="urn:microsoft.com/office/officeart/2005/8/layout/radial4"/>
    <dgm:cxn modelId="{AE82CD22-40A8-4E1E-9EAB-B37BE101D941}" type="presParOf" srcId="{A86D9D1E-177F-4D3E-99A9-CA83E8674F9D}" destId="{F1549C93-886C-4310-B69E-AA5D8AF315FF}" srcOrd="0" destOrd="0" presId="urn:microsoft.com/office/officeart/2005/8/layout/radial4"/>
    <dgm:cxn modelId="{8EF7E7A3-BA45-4404-B840-FD6FD91C39D9}" type="presParOf" srcId="{A86D9D1E-177F-4D3E-99A9-CA83E8674F9D}" destId="{0FA2D641-462C-47D8-9802-F7B1149F7F0B}" srcOrd="1" destOrd="0" presId="urn:microsoft.com/office/officeart/2005/8/layout/radial4"/>
    <dgm:cxn modelId="{40D0565D-37DD-48CC-B0C6-208A0E9B8077}" type="presParOf" srcId="{A86D9D1E-177F-4D3E-99A9-CA83E8674F9D}" destId="{C982A906-BDF1-41AE-B625-8C99E217D2BF}" srcOrd="2" destOrd="0" presId="urn:microsoft.com/office/officeart/2005/8/layout/radial4"/>
    <dgm:cxn modelId="{6545A802-39BB-4402-9A5A-0CE23A9DCEC2}" type="presParOf" srcId="{A86D9D1E-177F-4D3E-99A9-CA83E8674F9D}" destId="{975465D4-99D0-4DF0-A1AF-19894178E2FC}" srcOrd="3" destOrd="0" presId="urn:microsoft.com/office/officeart/2005/8/layout/radial4"/>
    <dgm:cxn modelId="{30C5C789-2276-49C6-BF53-3295AA07B1CD}" type="presParOf" srcId="{A86D9D1E-177F-4D3E-99A9-CA83E8674F9D}" destId="{742950BF-F560-45DD-A8BB-482B08C4B259}" srcOrd="4" destOrd="0" presId="urn:microsoft.com/office/officeart/2005/8/layout/radial4"/>
    <dgm:cxn modelId="{7AC29343-D4CE-48CD-ABFA-0C81D63FC881}" type="presParOf" srcId="{A86D9D1E-177F-4D3E-99A9-CA83E8674F9D}" destId="{9D7319F4-02AD-42AB-9902-6CB9FEA2D121}" srcOrd="5" destOrd="0" presId="urn:microsoft.com/office/officeart/2005/8/layout/radial4"/>
    <dgm:cxn modelId="{D9533505-6179-45F5-8055-F9BA653F6F13}" type="presParOf" srcId="{A86D9D1E-177F-4D3E-99A9-CA83E8674F9D}" destId="{A519E4F8-B621-430D-BDFC-8CB60D306EB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93E69EA-7B8D-47F0-8222-5D85A515ECA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CB7B6F5-3E6C-48C1-976F-741D85BD2057}">
      <dgm:prSet phldrT="[Text]" custT="1"/>
      <dgm:spPr/>
      <dgm:t>
        <a:bodyPr/>
        <a:lstStyle/>
        <a:p>
          <a:pPr algn="ctr"/>
          <a:r>
            <a: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MORALE Main Training Topics</a:t>
          </a:r>
        </a:p>
      </dgm:t>
    </dgm:pt>
    <dgm:pt modelId="{59F6DC7C-8D8C-46E6-B991-BFC499C77398}" type="parTrans" cxnId="{60684901-F8A8-40AE-84E3-FDC004238A99}">
      <dgm:prSet/>
      <dgm:spPr/>
      <dgm:t>
        <a:bodyPr/>
        <a:lstStyle/>
        <a:p>
          <a:pPr algn="ctr"/>
          <a:endParaRPr lang="en-US" sz="9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D6C365-34B5-401F-A68C-33B97911F8E8}" type="sibTrans" cxnId="{60684901-F8A8-40AE-84E3-FDC004238A99}">
      <dgm:prSet/>
      <dgm:spPr/>
      <dgm:t>
        <a:bodyPr/>
        <a:lstStyle/>
        <a:p>
          <a:pPr algn="ctr"/>
          <a:endParaRPr lang="en-US" sz="9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A553D9-8C2A-43BB-89B7-CA662BA4CEC2}">
      <dgm:prSet custT="1"/>
      <dgm:spPr/>
      <dgm:t>
        <a:bodyPr/>
        <a:lstStyle/>
        <a:p>
          <a:r>
            <a:rPr lang="en-US" sz="1800" dirty="0">
              <a:solidFill>
                <a:srgbClr val="002060"/>
              </a:solidFill>
            </a:rPr>
            <a:t>Soft-Skills &amp; Communication for community leaders</a:t>
          </a:r>
          <a:endParaRPr lang="en-US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609A34-145D-4D1A-B4A3-88565849DFB4}" type="parTrans" cxnId="{8685644A-26FE-46C3-AA23-BE914FBA84DE}">
      <dgm:prSet/>
      <dgm:spPr/>
      <dgm:t>
        <a:bodyPr/>
        <a:lstStyle/>
        <a:p>
          <a:endParaRPr lang="en-US" sz="9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29382D-985E-4177-9310-DD622DD3B813}" type="sibTrans" cxnId="{8685644A-26FE-46C3-AA23-BE914FBA84DE}">
      <dgm:prSet/>
      <dgm:spPr/>
      <dgm:t>
        <a:bodyPr/>
        <a:lstStyle/>
        <a:p>
          <a:endParaRPr lang="en-US" sz="9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9F21B-EF9A-466F-AE30-F2FFCA720723}">
      <dgm:prSet custT="1"/>
      <dgm:spPr/>
      <dgm:t>
        <a:bodyPr/>
        <a:lstStyle/>
        <a:p>
          <a:r>
            <a:rPr lang="en-US" sz="1800" dirty="0">
              <a:solidFill>
                <a:srgbClr val="002060"/>
              </a:solidFill>
            </a:rPr>
            <a:t>Administrative skills</a:t>
          </a:r>
          <a:endParaRPr lang="en-US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5F436D-3588-47DA-B26C-FD3B2B1D5537}" type="parTrans" cxnId="{CAF8925D-9A38-41AB-9FD5-56484898C07D}">
      <dgm:prSet/>
      <dgm:spPr/>
      <dgm:t>
        <a:bodyPr/>
        <a:lstStyle/>
        <a:p>
          <a:endParaRPr lang="en-US"/>
        </a:p>
      </dgm:t>
    </dgm:pt>
    <dgm:pt modelId="{69D69E43-FFD8-4D2D-A221-2867405580C2}" type="sibTrans" cxnId="{CAF8925D-9A38-41AB-9FD5-56484898C07D}">
      <dgm:prSet/>
      <dgm:spPr/>
      <dgm:t>
        <a:bodyPr/>
        <a:lstStyle/>
        <a:p>
          <a:endParaRPr lang="en-US"/>
        </a:p>
      </dgm:t>
    </dgm:pt>
    <dgm:pt modelId="{EF22FD2F-42DE-48DF-8BB3-D9BA347447AF}">
      <dgm:prSet custT="1"/>
      <dgm:spPr/>
      <dgm:t>
        <a:bodyPr/>
        <a:lstStyle/>
        <a:p>
          <a:r>
            <a:rPr lang="en-US" sz="1800" dirty="0">
              <a:solidFill>
                <a:srgbClr val="002060"/>
              </a:solidFill>
            </a:rPr>
            <a:t>HR development </a:t>
          </a:r>
          <a:endParaRPr lang="en-US" sz="18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4BB6D3-F65E-49D6-8CDB-A93A385FCEE6}" type="parTrans" cxnId="{017BAF5F-E355-426D-93D5-F06B95DB0719}">
      <dgm:prSet/>
      <dgm:spPr/>
      <dgm:t>
        <a:bodyPr/>
        <a:lstStyle/>
        <a:p>
          <a:endParaRPr lang="en-US"/>
        </a:p>
      </dgm:t>
    </dgm:pt>
    <dgm:pt modelId="{3565BB6A-E584-4517-8B92-3A77CD69814E}" type="sibTrans" cxnId="{017BAF5F-E355-426D-93D5-F06B95DB0719}">
      <dgm:prSet/>
      <dgm:spPr/>
      <dgm:t>
        <a:bodyPr/>
        <a:lstStyle/>
        <a:p>
          <a:endParaRPr lang="en-US"/>
        </a:p>
      </dgm:t>
    </dgm:pt>
    <dgm:pt modelId="{D0488C32-8D6F-41E3-A6F7-EC6B8F3DAB71}">
      <dgm:prSet custT="1"/>
      <dgm:spPr/>
      <dgm:t>
        <a:bodyPr/>
        <a:lstStyle/>
        <a:p>
          <a:r>
            <a:rPr lang="en-US" sz="1800" dirty="0">
              <a:solidFill>
                <a:srgbClr val="002060"/>
              </a:solidFill>
            </a:rPr>
            <a:t>Strategic Planning and Decision Making</a:t>
          </a:r>
        </a:p>
      </dgm:t>
    </dgm:pt>
    <dgm:pt modelId="{6F883147-311B-42E3-8E80-72FC66087CE7}" type="parTrans" cxnId="{4763FFB7-D8B0-4559-AC66-9192250E93A9}">
      <dgm:prSet/>
      <dgm:spPr/>
      <dgm:t>
        <a:bodyPr/>
        <a:lstStyle/>
        <a:p>
          <a:endParaRPr lang="en-US"/>
        </a:p>
      </dgm:t>
    </dgm:pt>
    <dgm:pt modelId="{CB5EDBFA-5BAF-4114-9460-D488ED05E19D}" type="sibTrans" cxnId="{4763FFB7-D8B0-4559-AC66-9192250E93A9}">
      <dgm:prSet/>
      <dgm:spPr/>
      <dgm:t>
        <a:bodyPr/>
        <a:lstStyle/>
        <a:p>
          <a:endParaRPr lang="en-US"/>
        </a:p>
      </dgm:t>
    </dgm:pt>
    <dgm:pt modelId="{62CD1BD2-3E56-4F66-9FAE-736A21F35ECF}">
      <dgm:prSet custT="1"/>
      <dgm:spPr/>
      <dgm:t>
        <a:bodyPr/>
        <a:lstStyle/>
        <a:p>
          <a:r>
            <a:rPr lang="en-US" sz="1800" dirty="0">
              <a:solidFill>
                <a:srgbClr val="002060"/>
              </a:solidFill>
            </a:rPr>
            <a:t>Crisis Management</a:t>
          </a:r>
        </a:p>
      </dgm:t>
    </dgm:pt>
    <dgm:pt modelId="{51796E42-1549-43E4-9730-140A2A968DE5}" type="parTrans" cxnId="{58DC8C7C-C0DE-4A32-A9EF-810398AB8CC9}">
      <dgm:prSet/>
      <dgm:spPr/>
      <dgm:t>
        <a:bodyPr/>
        <a:lstStyle/>
        <a:p>
          <a:endParaRPr lang="en-US"/>
        </a:p>
      </dgm:t>
    </dgm:pt>
    <dgm:pt modelId="{ACA0C165-062F-4F5D-AC05-47D5DE743B22}" type="sibTrans" cxnId="{58DC8C7C-C0DE-4A32-A9EF-810398AB8CC9}">
      <dgm:prSet/>
      <dgm:spPr/>
      <dgm:t>
        <a:bodyPr/>
        <a:lstStyle/>
        <a:p>
          <a:endParaRPr lang="en-US"/>
        </a:p>
      </dgm:t>
    </dgm:pt>
    <dgm:pt modelId="{72522283-1615-4F34-991D-7442752B2545}" type="pres">
      <dgm:prSet presAssocID="{E93E69EA-7B8D-47F0-8222-5D85A515ECA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F576624-1A69-4F71-B530-2979A703D8D2}" type="pres">
      <dgm:prSet presAssocID="{4CB7B6F5-3E6C-48C1-976F-741D85BD2057}" presName="hierRoot1" presStyleCnt="0">
        <dgm:presLayoutVars>
          <dgm:hierBranch val="init"/>
        </dgm:presLayoutVars>
      </dgm:prSet>
      <dgm:spPr/>
    </dgm:pt>
    <dgm:pt modelId="{A2BD7EBE-5352-460B-BB52-68F89C2812A8}" type="pres">
      <dgm:prSet presAssocID="{4CB7B6F5-3E6C-48C1-976F-741D85BD2057}" presName="rootComposite1" presStyleCnt="0"/>
      <dgm:spPr/>
    </dgm:pt>
    <dgm:pt modelId="{552AD2AB-31B1-4534-BCA1-C0F7E33B99CA}" type="pres">
      <dgm:prSet presAssocID="{4CB7B6F5-3E6C-48C1-976F-741D85BD2057}" presName="rootText1" presStyleLbl="node0" presStyleIdx="0" presStyleCnt="1" custLinFactNeighborX="0" custLinFactNeighborY="-8311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A68711B-1465-422C-9E89-C03368E14068}" type="pres">
      <dgm:prSet presAssocID="{4CB7B6F5-3E6C-48C1-976F-741D85BD2057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7E2DE3C-B5A1-41D2-9C34-5A07285A5229}" type="pres">
      <dgm:prSet presAssocID="{4CB7B6F5-3E6C-48C1-976F-741D85BD2057}" presName="hierChild2" presStyleCnt="0"/>
      <dgm:spPr/>
    </dgm:pt>
    <dgm:pt modelId="{D374EE21-A428-4F08-ABC8-CAAA84A2D176}" type="pres">
      <dgm:prSet presAssocID="{4B609A34-145D-4D1A-B4A3-88565849DFB4}" presName="Name37" presStyleLbl="parChTrans1D2" presStyleIdx="0" presStyleCnt="5"/>
      <dgm:spPr/>
      <dgm:t>
        <a:bodyPr/>
        <a:lstStyle/>
        <a:p>
          <a:endParaRPr lang="en-US"/>
        </a:p>
      </dgm:t>
    </dgm:pt>
    <dgm:pt modelId="{EB1A93AD-3197-4EFF-9D81-B6ABDECB6F88}" type="pres">
      <dgm:prSet presAssocID="{E1A553D9-8C2A-43BB-89B7-CA662BA4CEC2}" presName="hierRoot2" presStyleCnt="0">
        <dgm:presLayoutVars>
          <dgm:hierBranch val="init"/>
        </dgm:presLayoutVars>
      </dgm:prSet>
      <dgm:spPr/>
    </dgm:pt>
    <dgm:pt modelId="{A65AAAA8-76CB-4BA6-B01B-F3FF5EE3843F}" type="pres">
      <dgm:prSet presAssocID="{E1A553D9-8C2A-43BB-89B7-CA662BA4CEC2}" presName="rootComposite" presStyleCnt="0"/>
      <dgm:spPr/>
    </dgm:pt>
    <dgm:pt modelId="{FB22D871-B4A6-4E53-9F88-4ACE2A157F94}" type="pres">
      <dgm:prSet presAssocID="{E1A553D9-8C2A-43BB-89B7-CA662BA4CEC2}" presName="rootText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9625C3-3865-4673-B9BE-BBC6F33E7FE4}" type="pres">
      <dgm:prSet presAssocID="{E1A553D9-8C2A-43BB-89B7-CA662BA4CEC2}" presName="rootConnector" presStyleLbl="node2" presStyleIdx="0" presStyleCnt="5"/>
      <dgm:spPr/>
      <dgm:t>
        <a:bodyPr/>
        <a:lstStyle/>
        <a:p>
          <a:endParaRPr lang="en-US"/>
        </a:p>
      </dgm:t>
    </dgm:pt>
    <dgm:pt modelId="{D3DF7BD4-468E-4036-9936-C9E7C8E34E7B}" type="pres">
      <dgm:prSet presAssocID="{E1A553D9-8C2A-43BB-89B7-CA662BA4CEC2}" presName="hierChild4" presStyleCnt="0"/>
      <dgm:spPr/>
    </dgm:pt>
    <dgm:pt modelId="{9A1D6741-D61C-404E-BE1E-8BB8A5C8A4C3}" type="pres">
      <dgm:prSet presAssocID="{E1A553D9-8C2A-43BB-89B7-CA662BA4CEC2}" presName="hierChild5" presStyleCnt="0"/>
      <dgm:spPr/>
    </dgm:pt>
    <dgm:pt modelId="{AB62D7BA-1413-4E08-B4A1-58F0C93C9EF7}" type="pres">
      <dgm:prSet presAssocID="{D15F436D-3588-47DA-B26C-FD3B2B1D5537}" presName="Name37" presStyleLbl="parChTrans1D2" presStyleIdx="1" presStyleCnt="5"/>
      <dgm:spPr/>
      <dgm:t>
        <a:bodyPr/>
        <a:lstStyle/>
        <a:p>
          <a:endParaRPr lang="en-US"/>
        </a:p>
      </dgm:t>
    </dgm:pt>
    <dgm:pt modelId="{F2F193B7-EA9A-4769-92F1-760F4BBFDF82}" type="pres">
      <dgm:prSet presAssocID="{C279F21B-EF9A-466F-AE30-F2FFCA720723}" presName="hierRoot2" presStyleCnt="0">
        <dgm:presLayoutVars>
          <dgm:hierBranch val="init"/>
        </dgm:presLayoutVars>
      </dgm:prSet>
      <dgm:spPr/>
    </dgm:pt>
    <dgm:pt modelId="{52063607-CE66-4873-8CBC-AE4C3803C571}" type="pres">
      <dgm:prSet presAssocID="{C279F21B-EF9A-466F-AE30-F2FFCA720723}" presName="rootComposite" presStyleCnt="0"/>
      <dgm:spPr/>
    </dgm:pt>
    <dgm:pt modelId="{CD6B49AA-5858-4A2E-8D23-8C418EBA8BE0}" type="pres">
      <dgm:prSet presAssocID="{C279F21B-EF9A-466F-AE30-F2FFCA720723}" presName="rootText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4EFCCF-AC47-4C9C-A9C1-FA04836532DF}" type="pres">
      <dgm:prSet presAssocID="{C279F21B-EF9A-466F-AE30-F2FFCA720723}" presName="rootConnector" presStyleLbl="node2" presStyleIdx="1" presStyleCnt="5"/>
      <dgm:spPr/>
      <dgm:t>
        <a:bodyPr/>
        <a:lstStyle/>
        <a:p>
          <a:endParaRPr lang="en-US"/>
        </a:p>
      </dgm:t>
    </dgm:pt>
    <dgm:pt modelId="{CB4DF912-EED7-4A94-A96B-CEC505CF9AAE}" type="pres">
      <dgm:prSet presAssocID="{C279F21B-EF9A-466F-AE30-F2FFCA720723}" presName="hierChild4" presStyleCnt="0"/>
      <dgm:spPr/>
    </dgm:pt>
    <dgm:pt modelId="{CE8A3C18-0956-48F2-9628-50DF6DBDF5AE}" type="pres">
      <dgm:prSet presAssocID="{C279F21B-EF9A-466F-AE30-F2FFCA720723}" presName="hierChild5" presStyleCnt="0"/>
      <dgm:spPr/>
    </dgm:pt>
    <dgm:pt modelId="{CF5FBE14-83E7-43D9-8B9F-F4140B9BAE12}" type="pres">
      <dgm:prSet presAssocID="{D54BB6D3-F65E-49D6-8CDB-A93A385FCEE6}" presName="Name37" presStyleLbl="parChTrans1D2" presStyleIdx="2" presStyleCnt="5"/>
      <dgm:spPr/>
      <dgm:t>
        <a:bodyPr/>
        <a:lstStyle/>
        <a:p>
          <a:endParaRPr lang="en-US"/>
        </a:p>
      </dgm:t>
    </dgm:pt>
    <dgm:pt modelId="{3FD089D2-7313-4F50-A5C1-9D7B4AAA2F8E}" type="pres">
      <dgm:prSet presAssocID="{EF22FD2F-42DE-48DF-8BB3-D9BA347447AF}" presName="hierRoot2" presStyleCnt="0">
        <dgm:presLayoutVars>
          <dgm:hierBranch val="init"/>
        </dgm:presLayoutVars>
      </dgm:prSet>
      <dgm:spPr/>
    </dgm:pt>
    <dgm:pt modelId="{6BF3F91C-6C18-48A1-96D0-ED2F9D68109C}" type="pres">
      <dgm:prSet presAssocID="{EF22FD2F-42DE-48DF-8BB3-D9BA347447AF}" presName="rootComposite" presStyleCnt="0"/>
      <dgm:spPr/>
    </dgm:pt>
    <dgm:pt modelId="{E674E5AD-1207-462F-94B7-8366FD9E2428}" type="pres">
      <dgm:prSet presAssocID="{EF22FD2F-42DE-48DF-8BB3-D9BA347447AF}" presName="rootText" presStyleLbl="node2" presStyleIdx="2" presStyleCnt="5" custLinFactNeighborX="-220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25AA739-C962-4D4C-886A-7D24C76E79E1}" type="pres">
      <dgm:prSet presAssocID="{EF22FD2F-42DE-48DF-8BB3-D9BA347447AF}" presName="rootConnector" presStyleLbl="node2" presStyleIdx="2" presStyleCnt="5"/>
      <dgm:spPr/>
      <dgm:t>
        <a:bodyPr/>
        <a:lstStyle/>
        <a:p>
          <a:endParaRPr lang="en-US"/>
        </a:p>
      </dgm:t>
    </dgm:pt>
    <dgm:pt modelId="{6A60AE2A-13CA-459D-8D8D-67EF60782990}" type="pres">
      <dgm:prSet presAssocID="{EF22FD2F-42DE-48DF-8BB3-D9BA347447AF}" presName="hierChild4" presStyleCnt="0"/>
      <dgm:spPr/>
    </dgm:pt>
    <dgm:pt modelId="{687FC653-DB44-489F-A3B6-92BFB0EAAA6D}" type="pres">
      <dgm:prSet presAssocID="{EF22FD2F-42DE-48DF-8BB3-D9BA347447AF}" presName="hierChild5" presStyleCnt="0"/>
      <dgm:spPr/>
    </dgm:pt>
    <dgm:pt modelId="{B5DAB0A4-F611-4013-B0BC-4C68D10E1076}" type="pres">
      <dgm:prSet presAssocID="{6F883147-311B-42E3-8E80-72FC66087CE7}" presName="Name37" presStyleLbl="parChTrans1D2" presStyleIdx="3" presStyleCnt="5"/>
      <dgm:spPr/>
      <dgm:t>
        <a:bodyPr/>
        <a:lstStyle/>
        <a:p>
          <a:endParaRPr lang="en-US"/>
        </a:p>
      </dgm:t>
    </dgm:pt>
    <dgm:pt modelId="{EFD7F3BB-0154-40D0-8DEF-93DD19306C73}" type="pres">
      <dgm:prSet presAssocID="{D0488C32-8D6F-41E3-A6F7-EC6B8F3DAB71}" presName="hierRoot2" presStyleCnt="0">
        <dgm:presLayoutVars>
          <dgm:hierBranch val="init"/>
        </dgm:presLayoutVars>
      </dgm:prSet>
      <dgm:spPr/>
    </dgm:pt>
    <dgm:pt modelId="{CCC6EF99-23E1-438A-BDC8-03308B80125E}" type="pres">
      <dgm:prSet presAssocID="{D0488C32-8D6F-41E3-A6F7-EC6B8F3DAB71}" presName="rootComposite" presStyleCnt="0"/>
      <dgm:spPr/>
    </dgm:pt>
    <dgm:pt modelId="{04CFC353-39E2-4AA2-8487-461F216C69D6}" type="pres">
      <dgm:prSet presAssocID="{D0488C32-8D6F-41E3-A6F7-EC6B8F3DAB71}" presName="rootText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166BA5F-22B6-4FA7-92C9-61CAE2D4D92D}" type="pres">
      <dgm:prSet presAssocID="{D0488C32-8D6F-41E3-A6F7-EC6B8F3DAB71}" presName="rootConnector" presStyleLbl="node2" presStyleIdx="3" presStyleCnt="5"/>
      <dgm:spPr/>
      <dgm:t>
        <a:bodyPr/>
        <a:lstStyle/>
        <a:p>
          <a:endParaRPr lang="en-US"/>
        </a:p>
      </dgm:t>
    </dgm:pt>
    <dgm:pt modelId="{507A499E-904D-4BDB-931D-0A980DAF2CB1}" type="pres">
      <dgm:prSet presAssocID="{D0488C32-8D6F-41E3-A6F7-EC6B8F3DAB71}" presName="hierChild4" presStyleCnt="0"/>
      <dgm:spPr/>
    </dgm:pt>
    <dgm:pt modelId="{90497773-FE66-4372-869C-F363138DB616}" type="pres">
      <dgm:prSet presAssocID="{D0488C32-8D6F-41E3-A6F7-EC6B8F3DAB71}" presName="hierChild5" presStyleCnt="0"/>
      <dgm:spPr/>
    </dgm:pt>
    <dgm:pt modelId="{31B9310E-CCC8-496C-B7DE-B9EBCB3CDBF8}" type="pres">
      <dgm:prSet presAssocID="{51796E42-1549-43E4-9730-140A2A968DE5}" presName="Name37" presStyleLbl="parChTrans1D2" presStyleIdx="4" presStyleCnt="5"/>
      <dgm:spPr/>
      <dgm:t>
        <a:bodyPr/>
        <a:lstStyle/>
        <a:p>
          <a:endParaRPr lang="en-US"/>
        </a:p>
      </dgm:t>
    </dgm:pt>
    <dgm:pt modelId="{31F2E42A-E993-493E-B9C8-790F84587589}" type="pres">
      <dgm:prSet presAssocID="{62CD1BD2-3E56-4F66-9FAE-736A21F35ECF}" presName="hierRoot2" presStyleCnt="0">
        <dgm:presLayoutVars>
          <dgm:hierBranch val="init"/>
        </dgm:presLayoutVars>
      </dgm:prSet>
      <dgm:spPr/>
    </dgm:pt>
    <dgm:pt modelId="{1E80551F-C0DA-4DD4-BEBC-CFE886696336}" type="pres">
      <dgm:prSet presAssocID="{62CD1BD2-3E56-4F66-9FAE-736A21F35ECF}" presName="rootComposite" presStyleCnt="0"/>
      <dgm:spPr/>
    </dgm:pt>
    <dgm:pt modelId="{B666B058-D0AC-47A3-A403-242F307D61BB}" type="pres">
      <dgm:prSet presAssocID="{62CD1BD2-3E56-4F66-9FAE-736A21F35ECF}" presName="rootText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DAEEBBA-6C77-4596-BF88-CA7A79292FD5}" type="pres">
      <dgm:prSet presAssocID="{62CD1BD2-3E56-4F66-9FAE-736A21F35ECF}" presName="rootConnector" presStyleLbl="node2" presStyleIdx="4" presStyleCnt="5"/>
      <dgm:spPr/>
      <dgm:t>
        <a:bodyPr/>
        <a:lstStyle/>
        <a:p>
          <a:endParaRPr lang="en-US"/>
        </a:p>
      </dgm:t>
    </dgm:pt>
    <dgm:pt modelId="{7597EDC8-F1BE-4014-9A4F-035A39506100}" type="pres">
      <dgm:prSet presAssocID="{62CD1BD2-3E56-4F66-9FAE-736A21F35ECF}" presName="hierChild4" presStyleCnt="0"/>
      <dgm:spPr/>
    </dgm:pt>
    <dgm:pt modelId="{C76DD61C-6B97-4D8F-8624-34A58C9E6416}" type="pres">
      <dgm:prSet presAssocID="{62CD1BD2-3E56-4F66-9FAE-736A21F35ECF}" presName="hierChild5" presStyleCnt="0"/>
      <dgm:spPr/>
    </dgm:pt>
    <dgm:pt modelId="{E1CB18D3-FADA-4930-B124-D4257EE6C9F6}" type="pres">
      <dgm:prSet presAssocID="{4CB7B6F5-3E6C-48C1-976F-741D85BD2057}" presName="hierChild3" presStyleCnt="0"/>
      <dgm:spPr/>
    </dgm:pt>
  </dgm:ptLst>
  <dgm:cxnLst>
    <dgm:cxn modelId="{57AA04E1-86E2-48E6-965E-9FCF5232DDA9}" type="presOf" srcId="{EF22FD2F-42DE-48DF-8BB3-D9BA347447AF}" destId="{E674E5AD-1207-462F-94B7-8366FD9E2428}" srcOrd="0" destOrd="0" presId="urn:microsoft.com/office/officeart/2005/8/layout/orgChart1"/>
    <dgm:cxn modelId="{75B40E01-0ED2-4BEF-B450-564B3E1D96F8}" type="presOf" srcId="{E1A553D9-8C2A-43BB-89B7-CA662BA4CEC2}" destId="{FB22D871-B4A6-4E53-9F88-4ACE2A157F94}" srcOrd="0" destOrd="0" presId="urn:microsoft.com/office/officeart/2005/8/layout/orgChart1"/>
    <dgm:cxn modelId="{4763FFB7-D8B0-4559-AC66-9192250E93A9}" srcId="{4CB7B6F5-3E6C-48C1-976F-741D85BD2057}" destId="{D0488C32-8D6F-41E3-A6F7-EC6B8F3DAB71}" srcOrd="3" destOrd="0" parTransId="{6F883147-311B-42E3-8E80-72FC66087CE7}" sibTransId="{CB5EDBFA-5BAF-4114-9460-D488ED05E19D}"/>
    <dgm:cxn modelId="{521628DC-D2BB-48B3-A434-6C46AC5B57FF}" type="presOf" srcId="{D0488C32-8D6F-41E3-A6F7-EC6B8F3DAB71}" destId="{04CFC353-39E2-4AA2-8487-461F216C69D6}" srcOrd="0" destOrd="0" presId="urn:microsoft.com/office/officeart/2005/8/layout/orgChart1"/>
    <dgm:cxn modelId="{58DC8C7C-C0DE-4A32-A9EF-810398AB8CC9}" srcId="{4CB7B6F5-3E6C-48C1-976F-741D85BD2057}" destId="{62CD1BD2-3E56-4F66-9FAE-736A21F35ECF}" srcOrd="4" destOrd="0" parTransId="{51796E42-1549-43E4-9730-140A2A968DE5}" sibTransId="{ACA0C165-062F-4F5D-AC05-47D5DE743B22}"/>
    <dgm:cxn modelId="{D0247CAA-56E7-4129-B5CE-0CADED880223}" type="presOf" srcId="{C279F21B-EF9A-466F-AE30-F2FFCA720723}" destId="{BA4EFCCF-AC47-4C9C-A9C1-FA04836532DF}" srcOrd="1" destOrd="0" presId="urn:microsoft.com/office/officeart/2005/8/layout/orgChart1"/>
    <dgm:cxn modelId="{946F87AF-B50F-4DE0-B21E-54787711DA6A}" type="presOf" srcId="{6F883147-311B-42E3-8E80-72FC66087CE7}" destId="{B5DAB0A4-F611-4013-B0BC-4C68D10E1076}" srcOrd="0" destOrd="0" presId="urn:microsoft.com/office/officeart/2005/8/layout/orgChart1"/>
    <dgm:cxn modelId="{3B0D72E7-9E7C-46E7-9F8B-17F044A2CAFA}" type="presOf" srcId="{D15F436D-3588-47DA-B26C-FD3B2B1D5537}" destId="{AB62D7BA-1413-4E08-B4A1-58F0C93C9EF7}" srcOrd="0" destOrd="0" presId="urn:microsoft.com/office/officeart/2005/8/layout/orgChart1"/>
    <dgm:cxn modelId="{B219A52A-0D79-4157-BE5C-070219F12C09}" type="presOf" srcId="{D0488C32-8D6F-41E3-A6F7-EC6B8F3DAB71}" destId="{2166BA5F-22B6-4FA7-92C9-61CAE2D4D92D}" srcOrd="1" destOrd="0" presId="urn:microsoft.com/office/officeart/2005/8/layout/orgChart1"/>
    <dgm:cxn modelId="{F9F90016-3919-4557-83D8-21E15C842321}" type="presOf" srcId="{EF22FD2F-42DE-48DF-8BB3-D9BA347447AF}" destId="{C25AA739-C962-4D4C-886A-7D24C76E79E1}" srcOrd="1" destOrd="0" presId="urn:microsoft.com/office/officeart/2005/8/layout/orgChart1"/>
    <dgm:cxn modelId="{82BACBE5-C990-4DD4-8DE7-E3DAF59D1766}" type="presOf" srcId="{62CD1BD2-3E56-4F66-9FAE-736A21F35ECF}" destId="{B666B058-D0AC-47A3-A403-242F307D61BB}" srcOrd="0" destOrd="0" presId="urn:microsoft.com/office/officeart/2005/8/layout/orgChart1"/>
    <dgm:cxn modelId="{60684901-F8A8-40AE-84E3-FDC004238A99}" srcId="{E93E69EA-7B8D-47F0-8222-5D85A515ECAB}" destId="{4CB7B6F5-3E6C-48C1-976F-741D85BD2057}" srcOrd="0" destOrd="0" parTransId="{59F6DC7C-8D8C-46E6-B991-BFC499C77398}" sibTransId="{3ED6C365-34B5-401F-A68C-33B97911F8E8}"/>
    <dgm:cxn modelId="{8685644A-26FE-46C3-AA23-BE914FBA84DE}" srcId="{4CB7B6F5-3E6C-48C1-976F-741D85BD2057}" destId="{E1A553D9-8C2A-43BB-89B7-CA662BA4CEC2}" srcOrd="0" destOrd="0" parTransId="{4B609A34-145D-4D1A-B4A3-88565849DFB4}" sibTransId="{6529382D-985E-4177-9310-DD622DD3B813}"/>
    <dgm:cxn modelId="{D2412300-C1EC-4B41-8136-26D657A0D4BB}" type="presOf" srcId="{51796E42-1549-43E4-9730-140A2A968DE5}" destId="{31B9310E-CCC8-496C-B7DE-B9EBCB3CDBF8}" srcOrd="0" destOrd="0" presId="urn:microsoft.com/office/officeart/2005/8/layout/orgChart1"/>
    <dgm:cxn modelId="{9A922992-F351-446E-8BAD-4E2948594A27}" type="presOf" srcId="{4CB7B6F5-3E6C-48C1-976F-741D85BD2057}" destId="{552AD2AB-31B1-4534-BCA1-C0F7E33B99CA}" srcOrd="0" destOrd="0" presId="urn:microsoft.com/office/officeart/2005/8/layout/orgChart1"/>
    <dgm:cxn modelId="{CAF8925D-9A38-41AB-9FD5-56484898C07D}" srcId="{4CB7B6F5-3E6C-48C1-976F-741D85BD2057}" destId="{C279F21B-EF9A-466F-AE30-F2FFCA720723}" srcOrd="1" destOrd="0" parTransId="{D15F436D-3588-47DA-B26C-FD3B2B1D5537}" sibTransId="{69D69E43-FFD8-4D2D-A221-2867405580C2}"/>
    <dgm:cxn modelId="{017BAF5F-E355-426D-93D5-F06B95DB0719}" srcId="{4CB7B6F5-3E6C-48C1-976F-741D85BD2057}" destId="{EF22FD2F-42DE-48DF-8BB3-D9BA347447AF}" srcOrd="2" destOrd="0" parTransId="{D54BB6D3-F65E-49D6-8CDB-A93A385FCEE6}" sibTransId="{3565BB6A-E584-4517-8B92-3A77CD69814E}"/>
    <dgm:cxn modelId="{B290964F-0358-46D8-9E0E-78DD6A406205}" type="presOf" srcId="{E1A553D9-8C2A-43BB-89B7-CA662BA4CEC2}" destId="{3D9625C3-3865-4673-B9BE-BBC6F33E7FE4}" srcOrd="1" destOrd="0" presId="urn:microsoft.com/office/officeart/2005/8/layout/orgChart1"/>
    <dgm:cxn modelId="{516CE9A6-2D1D-4348-BC02-0B1B1E8CC73F}" type="presOf" srcId="{D54BB6D3-F65E-49D6-8CDB-A93A385FCEE6}" destId="{CF5FBE14-83E7-43D9-8B9F-F4140B9BAE12}" srcOrd="0" destOrd="0" presId="urn:microsoft.com/office/officeart/2005/8/layout/orgChart1"/>
    <dgm:cxn modelId="{50010A38-79D4-46AB-A743-AA17023D848B}" type="presOf" srcId="{E93E69EA-7B8D-47F0-8222-5D85A515ECAB}" destId="{72522283-1615-4F34-991D-7442752B2545}" srcOrd="0" destOrd="0" presId="urn:microsoft.com/office/officeart/2005/8/layout/orgChart1"/>
    <dgm:cxn modelId="{44F8814D-C4A2-45E1-8247-CF04CB5A7EE7}" type="presOf" srcId="{4B609A34-145D-4D1A-B4A3-88565849DFB4}" destId="{D374EE21-A428-4F08-ABC8-CAAA84A2D176}" srcOrd="0" destOrd="0" presId="urn:microsoft.com/office/officeart/2005/8/layout/orgChart1"/>
    <dgm:cxn modelId="{3B276EA4-67F9-404E-89EA-6B55C8A3B6C6}" type="presOf" srcId="{4CB7B6F5-3E6C-48C1-976F-741D85BD2057}" destId="{CA68711B-1465-422C-9E89-C03368E14068}" srcOrd="1" destOrd="0" presId="urn:microsoft.com/office/officeart/2005/8/layout/orgChart1"/>
    <dgm:cxn modelId="{130E1649-942E-46AC-BF9E-2031CEF60C31}" type="presOf" srcId="{C279F21B-EF9A-466F-AE30-F2FFCA720723}" destId="{CD6B49AA-5858-4A2E-8D23-8C418EBA8BE0}" srcOrd="0" destOrd="0" presId="urn:microsoft.com/office/officeart/2005/8/layout/orgChart1"/>
    <dgm:cxn modelId="{8ECD2102-2F94-44FC-AFFC-0B122D9D091B}" type="presOf" srcId="{62CD1BD2-3E56-4F66-9FAE-736A21F35ECF}" destId="{8DAEEBBA-6C77-4596-BF88-CA7A79292FD5}" srcOrd="1" destOrd="0" presId="urn:microsoft.com/office/officeart/2005/8/layout/orgChart1"/>
    <dgm:cxn modelId="{60615B53-9D6F-4A4B-B5FD-52D268957AF2}" type="presParOf" srcId="{72522283-1615-4F34-991D-7442752B2545}" destId="{FF576624-1A69-4F71-B530-2979A703D8D2}" srcOrd="0" destOrd="0" presId="urn:microsoft.com/office/officeart/2005/8/layout/orgChart1"/>
    <dgm:cxn modelId="{839B5CD9-E6C3-4DA1-A6DA-C1C25869BA8A}" type="presParOf" srcId="{FF576624-1A69-4F71-B530-2979A703D8D2}" destId="{A2BD7EBE-5352-460B-BB52-68F89C2812A8}" srcOrd="0" destOrd="0" presId="urn:microsoft.com/office/officeart/2005/8/layout/orgChart1"/>
    <dgm:cxn modelId="{4BF6F76C-B143-4924-9825-DF6ACD81244E}" type="presParOf" srcId="{A2BD7EBE-5352-460B-BB52-68F89C2812A8}" destId="{552AD2AB-31B1-4534-BCA1-C0F7E33B99CA}" srcOrd="0" destOrd="0" presId="urn:microsoft.com/office/officeart/2005/8/layout/orgChart1"/>
    <dgm:cxn modelId="{9D084C71-B278-4C3A-9B4F-340FC9DAD4AB}" type="presParOf" srcId="{A2BD7EBE-5352-460B-BB52-68F89C2812A8}" destId="{CA68711B-1465-422C-9E89-C03368E14068}" srcOrd="1" destOrd="0" presId="urn:microsoft.com/office/officeart/2005/8/layout/orgChart1"/>
    <dgm:cxn modelId="{7F122760-C445-429D-8EBF-A1DFD302FD41}" type="presParOf" srcId="{FF576624-1A69-4F71-B530-2979A703D8D2}" destId="{A7E2DE3C-B5A1-41D2-9C34-5A07285A5229}" srcOrd="1" destOrd="0" presId="urn:microsoft.com/office/officeart/2005/8/layout/orgChart1"/>
    <dgm:cxn modelId="{0F7E7AA6-D178-4992-878E-901533457F9A}" type="presParOf" srcId="{A7E2DE3C-B5A1-41D2-9C34-5A07285A5229}" destId="{D374EE21-A428-4F08-ABC8-CAAA84A2D176}" srcOrd="0" destOrd="0" presId="urn:microsoft.com/office/officeart/2005/8/layout/orgChart1"/>
    <dgm:cxn modelId="{0DFA5DF3-7A01-4835-A0EB-CBF2AB003B45}" type="presParOf" srcId="{A7E2DE3C-B5A1-41D2-9C34-5A07285A5229}" destId="{EB1A93AD-3197-4EFF-9D81-B6ABDECB6F88}" srcOrd="1" destOrd="0" presId="urn:microsoft.com/office/officeart/2005/8/layout/orgChart1"/>
    <dgm:cxn modelId="{604A3507-EFA3-45AF-A260-280144065CB1}" type="presParOf" srcId="{EB1A93AD-3197-4EFF-9D81-B6ABDECB6F88}" destId="{A65AAAA8-76CB-4BA6-B01B-F3FF5EE3843F}" srcOrd="0" destOrd="0" presId="urn:microsoft.com/office/officeart/2005/8/layout/orgChart1"/>
    <dgm:cxn modelId="{B60DE421-622E-4DC3-9DEE-1343D4D6F9A8}" type="presParOf" srcId="{A65AAAA8-76CB-4BA6-B01B-F3FF5EE3843F}" destId="{FB22D871-B4A6-4E53-9F88-4ACE2A157F94}" srcOrd="0" destOrd="0" presId="urn:microsoft.com/office/officeart/2005/8/layout/orgChart1"/>
    <dgm:cxn modelId="{2F755FCB-096E-4577-9654-3DF8BE749782}" type="presParOf" srcId="{A65AAAA8-76CB-4BA6-B01B-F3FF5EE3843F}" destId="{3D9625C3-3865-4673-B9BE-BBC6F33E7FE4}" srcOrd="1" destOrd="0" presId="urn:microsoft.com/office/officeart/2005/8/layout/orgChart1"/>
    <dgm:cxn modelId="{3601290E-16F7-4394-91FA-F0774044CC5B}" type="presParOf" srcId="{EB1A93AD-3197-4EFF-9D81-B6ABDECB6F88}" destId="{D3DF7BD4-468E-4036-9936-C9E7C8E34E7B}" srcOrd="1" destOrd="0" presId="urn:microsoft.com/office/officeart/2005/8/layout/orgChart1"/>
    <dgm:cxn modelId="{E9462F4A-D9FB-4421-916F-618E3B46B780}" type="presParOf" srcId="{EB1A93AD-3197-4EFF-9D81-B6ABDECB6F88}" destId="{9A1D6741-D61C-404E-BE1E-8BB8A5C8A4C3}" srcOrd="2" destOrd="0" presId="urn:microsoft.com/office/officeart/2005/8/layout/orgChart1"/>
    <dgm:cxn modelId="{F00A990F-ABD1-4252-9B1F-936EBD734A9E}" type="presParOf" srcId="{A7E2DE3C-B5A1-41D2-9C34-5A07285A5229}" destId="{AB62D7BA-1413-4E08-B4A1-58F0C93C9EF7}" srcOrd="2" destOrd="0" presId="urn:microsoft.com/office/officeart/2005/8/layout/orgChart1"/>
    <dgm:cxn modelId="{1E9E545D-9384-45C2-91C7-EC1748FB1F1D}" type="presParOf" srcId="{A7E2DE3C-B5A1-41D2-9C34-5A07285A5229}" destId="{F2F193B7-EA9A-4769-92F1-760F4BBFDF82}" srcOrd="3" destOrd="0" presId="urn:microsoft.com/office/officeart/2005/8/layout/orgChart1"/>
    <dgm:cxn modelId="{38B47E43-F778-4094-9B88-384B7953C53E}" type="presParOf" srcId="{F2F193B7-EA9A-4769-92F1-760F4BBFDF82}" destId="{52063607-CE66-4873-8CBC-AE4C3803C571}" srcOrd="0" destOrd="0" presId="urn:microsoft.com/office/officeart/2005/8/layout/orgChart1"/>
    <dgm:cxn modelId="{30D655CD-C48C-479D-B9CB-8DA7B36F7D18}" type="presParOf" srcId="{52063607-CE66-4873-8CBC-AE4C3803C571}" destId="{CD6B49AA-5858-4A2E-8D23-8C418EBA8BE0}" srcOrd="0" destOrd="0" presId="urn:microsoft.com/office/officeart/2005/8/layout/orgChart1"/>
    <dgm:cxn modelId="{9B422341-0667-430E-BC10-93B15E1428DB}" type="presParOf" srcId="{52063607-CE66-4873-8CBC-AE4C3803C571}" destId="{BA4EFCCF-AC47-4C9C-A9C1-FA04836532DF}" srcOrd="1" destOrd="0" presId="urn:microsoft.com/office/officeart/2005/8/layout/orgChart1"/>
    <dgm:cxn modelId="{BF21C8DC-8D1D-4663-97CE-456C95B1D029}" type="presParOf" srcId="{F2F193B7-EA9A-4769-92F1-760F4BBFDF82}" destId="{CB4DF912-EED7-4A94-A96B-CEC505CF9AAE}" srcOrd="1" destOrd="0" presId="urn:microsoft.com/office/officeart/2005/8/layout/orgChart1"/>
    <dgm:cxn modelId="{88C517B4-ED63-40AB-A1FE-A156575A04D1}" type="presParOf" srcId="{F2F193B7-EA9A-4769-92F1-760F4BBFDF82}" destId="{CE8A3C18-0956-48F2-9628-50DF6DBDF5AE}" srcOrd="2" destOrd="0" presId="urn:microsoft.com/office/officeart/2005/8/layout/orgChart1"/>
    <dgm:cxn modelId="{4A8A76A6-B512-425F-8C77-A1E04B733FA3}" type="presParOf" srcId="{A7E2DE3C-B5A1-41D2-9C34-5A07285A5229}" destId="{CF5FBE14-83E7-43D9-8B9F-F4140B9BAE12}" srcOrd="4" destOrd="0" presId="urn:microsoft.com/office/officeart/2005/8/layout/orgChart1"/>
    <dgm:cxn modelId="{24A1F182-7EF9-457C-8CDE-62BBF3C531DD}" type="presParOf" srcId="{A7E2DE3C-B5A1-41D2-9C34-5A07285A5229}" destId="{3FD089D2-7313-4F50-A5C1-9D7B4AAA2F8E}" srcOrd="5" destOrd="0" presId="urn:microsoft.com/office/officeart/2005/8/layout/orgChart1"/>
    <dgm:cxn modelId="{81DB5276-4CC5-4CCA-8B6F-4E314208EF91}" type="presParOf" srcId="{3FD089D2-7313-4F50-A5C1-9D7B4AAA2F8E}" destId="{6BF3F91C-6C18-48A1-96D0-ED2F9D68109C}" srcOrd="0" destOrd="0" presId="urn:microsoft.com/office/officeart/2005/8/layout/orgChart1"/>
    <dgm:cxn modelId="{75D6ACF8-B99B-4322-8D8E-0A76885F5A8F}" type="presParOf" srcId="{6BF3F91C-6C18-48A1-96D0-ED2F9D68109C}" destId="{E674E5AD-1207-462F-94B7-8366FD9E2428}" srcOrd="0" destOrd="0" presId="urn:microsoft.com/office/officeart/2005/8/layout/orgChart1"/>
    <dgm:cxn modelId="{064ADD81-8F94-4BA3-A739-81FE0BFE3D58}" type="presParOf" srcId="{6BF3F91C-6C18-48A1-96D0-ED2F9D68109C}" destId="{C25AA739-C962-4D4C-886A-7D24C76E79E1}" srcOrd="1" destOrd="0" presId="urn:microsoft.com/office/officeart/2005/8/layout/orgChart1"/>
    <dgm:cxn modelId="{45056604-AECE-4494-9C15-E7313F71BB0C}" type="presParOf" srcId="{3FD089D2-7313-4F50-A5C1-9D7B4AAA2F8E}" destId="{6A60AE2A-13CA-459D-8D8D-67EF60782990}" srcOrd="1" destOrd="0" presId="urn:microsoft.com/office/officeart/2005/8/layout/orgChart1"/>
    <dgm:cxn modelId="{6FE6EDFA-2866-404F-8C62-FB67BEC7419D}" type="presParOf" srcId="{3FD089D2-7313-4F50-A5C1-9D7B4AAA2F8E}" destId="{687FC653-DB44-489F-A3B6-92BFB0EAAA6D}" srcOrd="2" destOrd="0" presId="urn:microsoft.com/office/officeart/2005/8/layout/orgChart1"/>
    <dgm:cxn modelId="{3BCB7641-16FC-40A5-9996-16794575A746}" type="presParOf" srcId="{A7E2DE3C-B5A1-41D2-9C34-5A07285A5229}" destId="{B5DAB0A4-F611-4013-B0BC-4C68D10E1076}" srcOrd="6" destOrd="0" presId="urn:microsoft.com/office/officeart/2005/8/layout/orgChart1"/>
    <dgm:cxn modelId="{B31EF5A8-C094-4874-9ABC-7C1FA1D68BB7}" type="presParOf" srcId="{A7E2DE3C-B5A1-41D2-9C34-5A07285A5229}" destId="{EFD7F3BB-0154-40D0-8DEF-93DD19306C73}" srcOrd="7" destOrd="0" presId="urn:microsoft.com/office/officeart/2005/8/layout/orgChart1"/>
    <dgm:cxn modelId="{CFB012C6-F76D-4753-A7D6-79440E8A46B4}" type="presParOf" srcId="{EFD7F3BB-0154-40D0-8DEF-93DD19306C73}" destId="{CCC6EF99-23E1-438A-BDC8-03308B80125E}" srcOrd="0" destOrd="0" presId="urn:microsoft.com/office/officeart/2005/8/layout/orgChart1"/>
    <dgm:cxn modelId="{8CBEB89D-D1C6-4E40-BE49-3A8E4537C12D}" type="presParOf" srcId="{CCC6EF99-23E1-438A-BDC8-03308B80125E}" destId="{04CFC353-39E2-4AA2-8487-461F216C69D6}" srcOrd="0" destOrd="0" presId="urn:microsoft.com/office/officeart/2005/8/layout/orgChart1"/>
    <dgm:cxn modelId="{B91BB7DE-2D6E-48AD-9C48-DE7E6E63DE47}" type="presParOf" srcId="{CCC6EF99-23E1-438A-BDC8-03308B80125E}" destId="{2166BA5F-22B6-4FA7-92C9-61CAE2D4D92D}" srcOrd="1" destOrd="0" presId="urn:microsoft.com/office/officeart/2005/8/layout/orgChart1"/>
    <dgm:cxn modelId="{C5DEDF90-DFD6-402B-A8CD-3863DDD415AB}" type="presParOf" srcId="{EFD7F3BB-0154-40D0-8DEF-93DD19306C73}" destId="{507A499E-904D-4BDB-931D-0A980DAF2CB1}" srcOrd="1" destOrd="0" presId="urn:microsoft.com/office/officeart/2005/8/layout/orgChart1"/>
    <dgm:cxn modelId="{EEBD8A6E-8D6A-49EB-94F6-20CD95FC38B5}" type="presParOf" srcId="{EFD7F3BB-0154-40D0-8DEF-93DD19306C73}" destId="{90497773-FE66-4372-869C-F363138DB616}" srcOrd="2" destOrd="0" presId="urn:microsoft.com/office/officeart/2005/8/layout/orgChart1"/>
    <dgm:cxn modelId="{E457D363-6A65-4CC2-844F-63A6022CEBCE}" type="presParOf" srcId="{A7E2DE3C-B5A1-41D2-9C34-5A07285A5229}" destId="{31B9310E-CCC8-496C-B7DE-B9EBCB3CDBF8}" srcOrd="8" destOrd="0" presId="urn:microsoft.com/office/officeart/2005/8/layout/orgChart1"/>
    <dgm:cxn modelId="{51AD91AD-12D1-4E1E-9B1A-71217A44AF12}" type="presParOf" srcId="{A7E2DE3C-B5A1-41D2-9C34-5A07285A5229}" destId="{31F2E42A-E993-493E-B9C8-790F84587589}" srcOrd="9" destOrd="0" presId="urn:microsoft.com/office/officeart/2005/8/layout/orgChart1"/>
    <dgm:cxn modelId="{74160B2E-A82D-4321-AE09-2E61F97D3282}" type="presParOf" srcId="{31F2E42A-E993-493E-B9C8-790F84587589}" destId="{1E80551F-C0DA-4DD4-BEBC-CFE886696336}" srcOrd="0" destOrd="0" presId="urn:microsoft.com/office/officeart/2005/8/layout/orgChart1"/>
    <dgm:cxn modelId="{5ACAF091-4AA0-49CC-A317-0314EBAA0B9C}" type="presParOf" srcId="{1E80551F-C0DA-4DD4-BEBC-CFE886696336}" destId="{B666B058-D0AC-47A3-A403-242F307D61BB}" srcOrd="0" destOrd="0" presId="urn:microsoft.com/office/officeart/2005/8/layout/orgChart1"/>
    <dgm:cxn modelId="{B7FEA605-B484-4385-9922-C2A9413D9718}" type="presParOf" srcId="{1E80551F-C0DA-4DD4-BEBC-CFE886696336}" destId="{8DAEEBBA-6C77-4596-BF88-CA7A79292FD5}" srcOrd="1" destOrd="0" presId="urn:microsoft.com/office/officeart/2005/8/layout/orgChart1"/>
    <dgm:cxn modelId="{616CCC46-FE98-4E1E-B395-6FB9B01EC803}" type="presParOf" srcId="{31F2E42A-E993-493E-B9C8-790F84587589}" destId="{7597EDC8-F1BE-4014-9A4F-035A39506100}" srcOrd="1" destOrd="0" presId="urn:microsoft.com/office/officeart/2005/8/layout/orgChart1"/>
    <dgm:cxn modelId="{3BE499E1-2CB9-4533-9692-6AD853BCB807}" type="presParOf" srcId="{31F2E42A-E993-493E-B9C8-790F84587589}" destId="{C76DD61C-6B97-4D8F-8624-34A58C9E6416}" srcOrd="2" destOrd="0" presId="urn:microsoft.com/office/officeart/2005/8/layout/orgChart1"/>
    <dgm:cxn modelId="{E2A47EE2-991F-4C50-AF5D-EACEC3DB4806}" type="presParOf" srcId="{FF576624-1A69-4F71-B530-2979A703D8D2}" destId="{E1CB18D3-FADA-4930-B124-D4257EE6C9F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F707CED-2265-491C-9044-FF0C5472AB46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</dgm:pt>
    <dgm:pt modelId="{95A17677-A232-4A68-8428-A3A3F6E5548E}">
      <dgm:prSet phldrT="[Text]" custT="1"/>
      <dgm:spPr/>
      <dgm:t>
        <a:bodyPr/>
        <a:lstStyle/>
        <a:p>
          <a:r>
            <a:rPr lang="en-US" sz="1800" b="1" dirty="0">
              <a:solidFill>
                <a:srgbClr val="002060"/>
              </a:solidFill>
            </a:rPr>
            <a:t>1- NGOs fundraising and financial/human management/interaction with actors</a:t>
          </a:r>
          <a:r>
            <a:rPr lang="en-US" sz="1800" dirty="0"/>
            <a:t> </a:t>
          </a:r>
        </a:p>
      </dgm:t>
    </dgm:pt>
    <dgm:pt modelId="{637E9DCF-5C19-457A-A385-3B3D92BA559A}" type="parTrans" cxnId="{EFB6028E-6C02-4CF5-90D5-5EF052BFEA34}">
      <dgm:prSet/>
      <dgm:spPr/>
      <dgm:t>
        <a:bodyPr/>
        <a:lstStyle/>
        <a:p>
          <a:endParaRPr lang="en-US"/>
        </a:p>
      </dgm:t>
    </dgm:pt>
    <dgm:pt modelId="{6137A56B-A76E-4267-87A6-9978BB00C22F}" type="sibTrans" cxnId="{EFB6028E-6C02-4CF5-90D5-5EF052BFEA34}">
      <dgm:prSet/>
      <dgm:spPr/>
      <dgm:t>
        <a:bodyPr/>
        <a:lstStyle/>
        <a:p>
          <a:endParaRPr lang="en-US"/>
        </a:p>
      </dgm:t>
    </dgm:pt>
    <dgm:pt modelId="{62ACDD35-ECEE-46F0-8791-9AA4C05BAD43}">
      <dgm:prSet phldrT="[Text]"/>
      <dgm:spPr/>
      <dgm:t>
        <a:bodyPr/>
        <a:lstStyle/>
        <a:p>
          <a:r>
            <a:rPr lang="en-US" b="1" dirty="0">
              <a:solidFill>
                <a:srgbClr val="002060"/>
              </a:solidFill>
            </a:rPr>
            <a:t>2-Quality &amp; impact of NGOs activities and sustainability</a:t>
          </a:r>
          <a:endParaRPr lang="en-US" dirty="0"/>
        </a:p>
      </dgm:t>
    </dgm:pt>
    <dgm:pt modelId="{BB6AB334-2FF5-419C-84C5-03EFBCC413A0}" type="parTrans" cxnId="{E72B7A01-3FF4-4A0C-AF7C-464A3FD5A8C3}">
      <dgm:prSet/>
      <dgm:spPr/>
      <dgm:t>
        <a:bodyPr/>
        <a:lstStyle/>
        <a:p>
          <a:endParaRPr lang="en-US"/>
        </a:p>
      </dgm:t>
    </dgm:pt>
    <dgm:pt modelId="{925EBF33-8E92-4F92-B73A-7E6F4A8F4D18}" type="sibTrans" cxnId="{E72B7A01-3FF4-4A0C-AF7C-464A3FD5A8C3}">
      <dgm:prSet/>
      <dgm:spPr/>
      <dgm:t>
        <a:bodyPr/>
        <a:lstStyle/>
        <a:p>
          <a:endParaRPr lang="en-US"/>
        </a:p>
      </dgm:t>
    </dgm:pt>
    <dgm:pt modelId="{BAB8F8B4-0821-489C-9A6D-D164FD12C822}">
      <dgm:prSet phldrT="[Text]"/>
      <dgm:spPr/>
      <dgm:t>
        <a:bodyPr/>
        <a:lstStyle/>
        <a:p>
          <a:r>
            <a:rPr lang="en-US" b="1" dirty="0">
              <a:solidFill>
                <a:srgbClr val="002060"/>
              </a:solidFill>
            </a:rPr>
            <a:t>3- Other topics of interest</a:t>
          </a:r>
          <a:endParaRPr lang="en-US" dirty="0"/>
        </a:p>
      </dgm:t>
    </dgm:pt>
    <dgm:pt modelId="{4EB40C94-C13A-453A-8BEC-E7E2D8940B40}" type="parTrans" cxnId="{FC9FC8A6-523D-4CBB-9F9B-AB88C185B5CB}">
      <dgm:prSet/>
      <dgm:spPr/>
      <dgm:t>
        <a:bodyPr/>
        <a:lstStyle/>
        <a:p>
          <a:endParaRPr lang="en-US"/>
        </a:p>
      </dgm:t>
    </dgm:pt>
    <dgm:pt modelId="{FB92EE8B-6F42-444F-8B8C-561CF3483F5A}" type="sibTrans" cxnId="{FC9FC8A6-523D-4CBB-9F9B-AB88C185B5CB}">
      <dgm:prSet/>
      <dgm:spPr/>
      <dgm:t>
        <a:bodyPr/>
        <a:lstStyle/>
        <a:p>
          <a:endParaRPr lang="en-US"/>
        </a:p>
      </dgm:t>
    </dgm:pt>
    <dgm:pt modelId="{A12DDEBD-6CDC-43D4-A1B1-F13BFB454553}" type="pres">
      <dgm:prSet presAssocID="{0F707CED-2265-491C-9044-FF0C5472AB46}" presName="compositeShape" presStyleCnt="0">
        <dgm:presLayoutVars>
          <dgm:dir/>
          <dgm:resizeHandles/>
        </dgm:presLayoutVars>
      </dgm:prSet>
      <dgm:spPr/>
    </dgm:pt>
    <dgm:pt modelId="{94F295EC-F82A-4B82-A5F9-C1467A297932}" type="pres">
      <dgm:prSet presAssocID="{0F707CED-2265-491C-9044-FF0C5472AB46}" presName="pyramid" presStyleLbl="node1" presStyleIdx="0" presStyleCnt="1" custScaleX="114321"/>
      <dgm:spPr/>
    </dgm:pt>
    <dgm:pt modelId="{2B14A6B4-8AE5-4F55-9E60-BC3F41E7D11A}" type="pres">
      <dgm:prSet presAssocID="{0F707CED-2265-491C-9044-FF0C5472AB46}" presName="theList" presStyleCnt="0"/>
      <dgm:spPr/>
    </dgm:pt>
    <dgm:pt modelId="{CC32E82B-93CC-49C5-84AE-C2D154FF1857}" type="pres">
      <dgm:prSet presAssocID="{95A17677-A232-4A68-8428-A3A3F6E5548E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53E856-0823-443C-BCC6-C816851DF1B8}" type="pres">
      <dgm:prSet presAssocID="{95A17677-A232-4A68-8428-A3A3F6E5548E}" presName="aSpace" presStyleCnt="0"/>
      <dgm:spPr/>
    </dgm:pt>
    <dgm:pt modelId="{B0C70FFC-7EBC-465F-A49C-1BD92F28B960}" type="pres">
      <dgm:prSet presAssocID="{62ACDD35-ECEE-46F0-8791-9AA4C05BAD43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1C5EBF-2EEE-4027-B287-B810ADFB4214}" type="pres">
      <dgm:prSet presAssocID="{62ACDD35-ECEE-46F0-8791-9AA4C05BAD43}" presName="aSpace" presStyleCnt="0"/>
      <dgm:spPr/>
    </dgm:pt>
    <dgm:pt modelId="{4F30FA1E-ABE3-49B1-A154-CA439D970202}" type="pres">
      <dgm:prSet presAssocID="{BAB8F8B4-0821-489C-9A6D-D164FD12C822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AE753-6272-45C5-9557-44756069948F}" type="pres">
      <dgm:prSet presAssocID="{BAB8F8B4-0821-489C-9A6D-D164FD12C822}" presName="aSpace" presStyleCnt="0"/>
      <dgm:spPr/>
    </dgm:pt>
  </dgm:ptLst>
  <dgm:cxnLst>
    <dgm:cxn modelId="{FC9FC8A6-523D-4CBB-9F9B-AB88C185B5CB}" srcId="{0F707CED-2265-491C-9044-FF0C5472AB46}" destId="{BAB8F8B4-0821-489C-9A6D-D164FD12C822}" srcOrd="2" destOrd="0" parTransId="{4EB40C94-C13A-453A-8BEC-E7E2D8940B40}" sibTransId="{FB92EE8B-6F42-444F-8B8C-561CF3483F5A}"/>
    <dgm:cxn modelId="{EFB6028E-6C02-4CF5-90D5-5EF052BFEA34}" srcId="{0F707CED-2265-491C-9044-FF0C5472AB46}" destId="{95A17677-A232-4A68-8428-A3A3F6E5548E}" srcOrd="0" destOrd="0" parTransId="{637E9DCF-5C19-457A-A385-3B3D92BA559A}" sibTransId="{6137A56B-A76E-4267-87A6-9978BB00C22F}"/>
    <dgm:cxn modelId="{9870E81C-2BAD-49DC-9678-4E158D9CA797}" type="presOf" srcId="{0F707CED-2265-491C-9044-FF0C5472AB46}" destId="{A12DDEBD-6CDC-43D4-A1B1-F13BFB454553}" srcOrd="0" destOrd="0" presId="urn:microsoft.com/office/officeart/2005/8/layout/pyramid2"/>
    <dgm:cxn modelId="{E72B7A01-3FF4-4A0C-AF7C-464A3FD5A8C3}" srcId="{0F707CED-2265-491C-9044-FF0C5472AB46}" destId="{62ACDD35-ECEE-46F0-8791-9AA4C05BAD43}" srcOrd="1" destOrd="0" parTransId="{BB6AB334-2FF5-419C-84C5-03EFBCC413A0}" sibTransId="{925EBF33-8E92-4F92-B73A-7E6F4A8F4D18}"/>
    <dgm:cxn modelId="{16358408-64E5-4A38-9214-561455B2F84E}" type="presOf" srcId="{95A17677-A232-4A68-8428-A3A3F6E5548E}" destId="{CC32E82B-93CC-49C5-84AE-C2D154FF1857}" srcOrd="0" destOrd="0" presId="urn:microsoft.com/office/officeart/2005/8/layout/pyramid2"/>
    <dgm:cxn modelId="{459E59B6-43FB-435B-98A3-F6941A0F7A05}" type="presOf" srcId="{62ACDD35-ECEE-46F0-8791-9AA4C05BAD43}" destId="{B0C70FFC-7EBC-465F-A49C-1BD92F28B960}" srcOrd="0" destOrd="0" presId="urn:microsoft.com/office/officeart/2005/8/layout/pyramid2"/>
    <dgm:cxn modelId="{9E7330B0-C56B-4423-98E5-1DF3B543BDA2}" type="presOf" srcId="{BAB8F8B4-0821-489C-9A6D-D164FD12C822}" destId="{4F30FA1E-ABE3-49B1-A154-CA439D970202}" srcOrd="0" destOrd="0" presId="urn:microsoft.com/office/officeart/2005/8/layout/pyramid2"/>
    <dgm:cxn modelId="{EA5C2879-77FE-47DE-B85B-275F10C8637B}" type="presParOf" srcId="{A12DDEBD-6CDC-43D4-A1B1-F13BFB454553}" destId="{94F295EC-F82A-4B82-A5F9-C1467A297932}" srcOrd="0" destOrd="0" presId="urn:microsoft.com/office/officeart/2005/8/layout/pyramid2"/>
    <dgm:cxn modelId="{DBE168F4-16FE-4A3A-8D4E-6E090C496799}" type="presParOf" srcId="{A12DDEBD-6CDC-43D4-A1B1-F13BFB454553}" destId="{2B14A6B4-8AE5-4F55-9E60-BC3F41E7D11A}" srcOrd="1" destOrd="0" presId="urn:microsoft.com/office/officeart/2005/8/layout/pyramid2"/>
    <dgm:cxn modelId="{86D9D134-69D7-4F5F-AA1F-E6290867588C}" type="presParOf" srcId="{2B14A6B4-8AE5-4F55-9E60-BC3F41E7D11A}" destId="{CC32E82B-93CC-49C5-84AE-C2D154FF1857}" srcOrd="0" destOrd="0" presId="urn:microsoft.com/office/officeart/2005/8/layout/pyramid2"/>
    <dgm:cxn modelId="{E98D4189-9B90-4F3A-826C-840A4CAC36B8}" type="presParOf" srcId="{2B14A6B4-8AE5-4F55-9E60-BC3F41E7D11A}" destId="{8853E856-0823-443C-BCC6-C816851DF1B8}" srcOrd="1" destOrd="0" presId="urn:microsoft.com/office/officeart/2005/8/layout/pyramid2"/>
    <dgm:cxn modelId="{0C7517C0-331A-4BB1-B7CA-CDA120141F29}" type="presParOf" srcId="{2B14A6B4-8AE5-4F55-9E60-BC3F41E7D11A}" destId="{B0C70FFC-7EBC-465F-A49C-1BD92F28B960}" srcOrd="2" destOrd="0" presId="urn:microsoft.com/office/officeart/2005/8/layout/pyramid2"/>
    <dgm:cxn modelId="{ADEB8EB8-610C-47FD-84FC-C90A04959364}" type="presParOf" srcId="{2B14A6B4-8AE5-4F55-9E60-BC3F41E7D11A}" destId="{7E1C5EBF-2EEE-4027-B287-B810ADFB4214}" srcOrd="3" destOrd="0" presId="urn:microsoft.com/office/officeart/2005/8/layout/pyramid2"/>
    <dgm:cxn modelId="{0945BF97-C553-48B6-8B68-4B59150A865C}" type="presParOf" srcId="{2B14A6B4-8AE5-4F55-9E60-BC3F41E7D11A}" destId="{4F30FA1E-ABE3-49B1-A154-CA439D970202}" srcOrd="4" destOrd="0" presId="urn:microsoft.com/office/officeart/2005/8/layout/pyramid2"/>
    <dgm:cxn modelId="{C1E906B0-63A8-4C92-AA11-5205AFC139AC}" type="presParOf" srcId="{2B14A6B4-8AE5-4F55-9E60-BC3F41E7D11A}" destId="{3C9AE753-6272-45C5-9557-44756069948F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43C3237-CA2F-4D77-953F-608DC36EDD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EA071A9-3020-4368-BDB4-4FC83F3EBBDA}">
      <dgm:prSet phldrT="[Text]"/>
      <dgm:spPr/>
      <dgm:t>
        <a:bodyPr/>
        <a:lstStyle/>
        <a:p>
          <a:r>
            <a:rPr lang="en-US" b="1" dirty="0">
              <a:solidFill>
                <a:srgbClr val="002060"/>
              </a:solidFill>
            </a:rPr>
            <a:t>1- NGOs fundraising and financial/human management/interaction with actors</a:t>
          </a:r>
        </a:p>
      </dgm:t>
    </dgm:pt>
    <dgm:pt modelId="{7B236439-D914-4929-85E8-2AEA4D16DAD4}" type="sib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BC6CADE-EA24-4334-9AF2-59C2C1B61563}" type="par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5B79FB5-DDCC-406F-94F1-AA97510F2D98}">
      <dgm:prSet custT="1"/>
      <dgm:spPr/>
      <dgm:t>
        <a:bodyPr/>
        <a:lstStyle/>
        <a:p>
          <a:r>
            <a:rPr lang="en-US" sz="1600"/>
            <a:t>Project management</a:t>
          </a:r>
          <a:endParaRPr lang="en-US" sz="1600" b="1" dirty="0"/>
        </a:p>
      </dgm:t>
    </dgm:pt>
    <dgm:pt modelId="{DB1B4D17-3807-471B-A2DB-C9AD3FA189C9}" type="par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777E10B-4223-4AE6-9828-13ED887BA37B}" type="sib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7221B38C-7058-4219-915C-9B0CB83B5EAE}">
      <dgm:prSet custT="1"/>
      <dgm:spPr/>
      <dgm:t>
        <a:bodyPr/>
        <a:lstStyle/>
        <a:p>
          <a:r>
            <a:rPr lang="en-US" sz="1600" dirty="0"/>
            <a:t>Fundraising and Business Continuity</a:t>
          </a:r>
        </a:p>
      </dgm:t>
    </dgm:pt>
    <dgm:pt modelId="{CF8AF3AC-B8B9-4D24-A0E2-03F099458D7A}" type="parTrans" cxnId="{6A38C090-C95B-4410-BC94-685918895434}">
      <dgm:prSet/>
      <dgm:spPr/>
      <dgm:t>
        <a:bodyPr/>
        <a:lstStyle/>
        <a:p>
          <a:endParaRPr lang="en-US"/>
        </a:p>
      </dgm:t>
    </dgm:pt>
    <dgm:pt modelId="{C4E0FBB6-699D-4717-A091-DB3227381FB4}" type="sibTrans" cxnId="{6A38C090-C95B-4410-BC94-685918895434}">
      <dgm:prSet/>
      <dgm:spPr/>
      <dgm:t>
        <a:bodyPr/>
        <a:lstStyle/>
        <a:p>
          <a:endParaRPr lang="en-US"/>
        </a:p>
      </dgm:t>
    </dgm:pt>
    <dgm:pt modelId="{006A7776-BC05-464B-A6FF-66C91252E359}">
      <dgm:prSet custT="1"/>
      <dgm:spPr/>
      <dgm:t>
        <a:bodyPr/>
        <a:lstStyle/>
        <a:p>
          <a:r>
            <a:rPr lang="en-US" sz="1600" dirty="0"/>
            <a:t>NGOs governance &amp; leadership</a:t>
          </a:r>
        </a:p>
      </dgm:t>
    </dgm:pt>
    <dgm:pt modelId="{F0DADE7A-16EE-43C3-AF34-6F3114DD3E56}" type="parTrans" cxnId="{72C18D50-3F68-40AB-BF08-1863768E5503}">
      <dgm:prSet/>
      <dgm:spPr/>
      <dgm:t>
        <a:bodyPr/>
        <a:lstStyle/>
        <a:p>
          <a:endParaRPr lang="en-US"/>
        </a:p>
      </dgm:t>
    </dgm:pt>
    <dgm:pt modelId="{6B912784-A40A-493C-A926-A19C05C03A15}" type="sibTrans" cxnId="{72C18D50-3F68-40AB-BF08-1863768E5503}">
      <dgm:prSet/>
      <dgm:spPr/>
      <dgm:t>
        <a:bodyPr/>
        <a:lstStyle/>
        <a:p>
          <a:endParaRPr lang="en-US"/>
        </a:p>
      </dgm:t>
    </dgm:pt>
    <dgm:pt modelId="{2FC605E3-5BAB-4119-B9E6-AC48D3D746C1}">
      <dgm:prSet custT="1"/>
      <dgm:spPr/>
      <dgm:t>
        <a:bodyPr/>
        <a:lstStyle/>
        <a:p>
          <a:r>
            <a:rPr lang="en-US" sz="1600" dirty="0"/>
            <a:t>Lobbying and campaigning</a:t>
          </a:r>
        </a:p>
      </dgm:t>
    </dgm:pt>
    <dgm:pt modelId="{B84F796F-3030-4A7C-8DD6-6FD8A3DEC810}" type="parTrans" cxnId="{4EAFF8F7-3321-48A1-BAF8-E878F5B4FB6E}">
      <dgm:prSet/>
      <dgm:spPr/>
      <dgm:t>
        <a:bodyPr/>
        <a:lstStyle/>
        <a:p>
          <a:endParaRPr lang="en-US"/>
        </a:p>
      </dgm:t>
    </dgm:pt>
    <dgm:pt modelId="{026C1EB6-8DFE-4405-884C-7608E8DA8AEF}" type="sibTrans" cxnId="{4EAFF8F7-3321-48A1-BAF8-E878F5B4FB6E}">
      <dgm:prSet/>
      <dgm:spPr/>
      <dgm:t>
        <a:bodyPr/>
        <a:lstStyle/>
        <a:p>
          <a:endParaRPr lang="en-US"/>
        </a:p>
      </dgm:t>
    </dgm:pt>
    <dgm:pt modelId="{17E574C4-7F4A-4BA9-9899-2104ADBC8BC9}">
      <dgm:prSet custT="1"/>
      <dgm:spPr/>
      <dgm:t>
        <a:bodyPr/>
        <a:lstStyle/>
        <a:p>
          <a:pPr rtl="0"/>
          <a:r>
            <a:rPr lang="en-US" sz="1600" dirty="0"/>
            <a:t>Communication &amp; PR skills</a:t>
          </a:r>
        </a:p>
      </dgm:t>
    </dgm:pt>
    <dgm:pt modelId="{0DDC2DD3-CA5D-46BB-BD09-ED53409E8D61}" type="parTrans" cxnId="{A4E9F53F-679E-4D86-B183-81712FA17A74}">
      <dgm:prSet/>
      <dgm:spPr/>
      <dgm:t>
        <a:bodyPr/>
        <a:lstStyle/>
        <a:p>
          <a:endParaRPr lang="en-US"/>
        </a:p>
      </dgm:t>
    </dgm:pt>
    <dgm:pt modelId="{9A971141-FAF1-46BE-81B6-9CFC83037D8D}" type="sibTrans" cxnId="{A4E9F53F-679E-4D86-B183-81712FA17A74}">
      <dgm:prSet/>
      <dgm:spPr/>
      <dgm:t>
        <a:bodyPr/>
        <a:lstStyle/>
        <a:p>
          <a:endParaRPr lang="en-US"/>
        </a:p>
      </dgm:t>
    </dgm:pt>
    <dgm:pt modelId="{92D9FD68-98D0-4C07-9C0C-0F54CA101FFB}">
      <dgm:prSet custT="1"/>
      <dgm:spPr/>
      <dgm:t>
        <a:bodyPr/>
        <a:lstStyle/>
        <a:p>
          <a:r>
            <a:rPr lang="en-US" sz="1600" dirty="0"/>
            <a:t>HR &amp; Volunteering management: Engaging, mobilizing, &amp; counselling</a:t>
          </a:r>
        </a:p>
      </dgm:t>
    </dgm:pt>
    <dgm:pt modelId="{8EC90F0A-1AE7-443E-B541-F001F75B96A1}" type="parTrans" cxnId="{67D0114D-7C97-41D3-B8B5-A0972CC61D3D}">
      <dgm:prSet/>
      <dgm:spPr/>
      <dgm:t>
        <a:bodyPr/>
        <a:lstStyle/>
        <a:p>
          <a:endParaRPr lang="en-US"/>
        </a:p>
      </dgm:t>
    </dgm:pt>
    <dgm:pt modelId="{2B8CB7F4-9009-49B0-B08F-3A5F85F9F3F4}" type="sibTrans" cxnId="{67D0114D-7C97-41D3-B8B5-A0972CC61D3D}">
      <dgm:prSet/>
      <dgm:spPr/>
      <dgm:t>
        <a:bodyPr/>
        <a:lstStyle/>
        <a:p>
          <a:endParaRPr lang="en-US"/>
        </a:p>
      </dgm:t>
    </dgm:pt>
    <dgm:pt modelId="{3A94E887-0560-4576-A127-52E8144C7317}" type="pres">
      <dgm:prSet presAssocID="{C43C3237-CA2F-4D77-953F-608DC36EDD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A86C5C7-0ACF-4472-93EE-16FFA92A858F}" type="pres">
      <dgm:prSet presAssocID="{DEA071A9-3020-4368-BDB4-4FC83F3EBBDA}" presName="hierRoot1" presStyleCnt="0">
        <dgm:presLayoutVars>
          <dgm:hierBranch val="init"/>
        </dgm:presLayoutVars>
      </dgm:prSet>
      <dgm:spPr/>
    </dgm:pt>
    <dgm:pt modelId="{D56F9B18-1177-4102-AF7C-7347072BD64A}" type="pres">
      <dgm:prSet presAssocID="{DEA071A9-3020-4368-BDB4-4FC83F3EBBDA}" presName="rootComposite1" presStyleCnt="0"/>
      <dgm:spPr/>
    </dgm:pt>
    <dgm:pt modelId="{386CF15A-309F-4F30-8214-75F6B69AB044}" type="pres">
      <dgm:prSet presAssocID="{DEA071A9-3020-4368-BDB4-4FC83F3EBBDA}" presName="rootText1" presStyleLbl="node0" presStyleIdx="0" presStyleCnt="1" custScaleX="170656" custScaleY="257470" custLinFactNeighborY="-409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C73DB-B3F7-4BBF-B468-0EB111CD932C}" type="pres">
      <dgm:prSet presAssocID="{DEA071A9-3020-4368-BDB4-4FC83F3EBBD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9D7CC21-82BE-4548-BA2E-4D39E538B2B6}" type="pres">
      <dgm:prSet presAssocID="{DEA071A9-3020-4368-BDB4-4FC83F3EBBDA}" presName="hierChild2" presStyleCnt="0"/>
      <dgm:spPr/>
    </dgm:pt>
    <dgm:pt modelId="{B5FD878B-BA77-47A1-B9C5-C550C00183BA}" type="pres">
      <dgm:prSet presAssocID="{DB1B4D17-3807-471B-A2DB-C9AD3FA189C9}" presName="Name37" presStyleLbl="parChTrans1D2" presStyleIdx="0" presStyleCnt="6"/>
      <dgm:spPr/>
      <dgm:t>
        <a:bodyPr/>
        <a:lstStyle/>
        <a:p>
          <a:endParaRPr lang="en-US"/>
        </a:p>
      </dgm:t>
    </dgm:pt>
    <dgm:pt modelId="{5CF72796-12E5-416A-9C10-E552EB0B9BE7}" type="pres">
      <dgm:prSet presAssocID="{65B79FB5-DDCC-406F-94F1-AA97510F2D98}" presName="hierRoot2" presStyleCnt="0">
        <dgm:presLayoutVars>
          <dgm:hierBranch val="init"/>
        </dgm:presLayoutVars>
      </dgm:prSet>
      <dgm:spPr/>
    </dgm:pt>
    <dgm:pt modelId="{4658B9E5-163C-431C-8B93-166023FA7EB1}" type="pres">
      <dgm:prSet presAssocID="{65B79FB5-DDCC-406F-94F1-AA97510F2D98}" presName="rootComposite" presStyleCnt="0"/>
      <dgm:spPr/>
    </dgm:pt>
    <dgm:pt modelId="{1B8FE01B-A852-4174-8D24-28C20C2AE965}" type="pres">
      <dgm:prSet presAssocID="{65B79FB5-DDCC-406F-94F1-AA97510F2D98}" presName="rootText" presStyleLbl="node2" presStyleIdx="0" presStyleCnt="6" custScaleY="1762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304C3E-A9BB-45CC-8536-D7E608B556FA}" type="pres">
      <dgm:prSet presAssocID="{65B79FB5-DDCC-406F-94F1-AA97510F2D98}" presName="rootConnector" presStyleLbl="node2" presStyleIdx="0" presStyleCnt="6"/>
      <dgm:spPr/>
      <dgm:t>
        <a:bodyPr/>
        <a:lstStyle/>
        <a:p>
          <a:endParaRPr lang="en-US"/>
        </a:p>
      </dgm:t>
    </dgm:pt>
    <dgm:pt modelId="{6EC4BAA7-AFE9-4E8A-AB26-A40A0B517CF2}" type="pres">
      <dgm:prSet presAssocID="{65B79FB5-DDCC-406F-94F1-AA97510F2D98}" presName="hierChild4" presStyleCnt="0"/>
      <dgm:spPr/>
    </dgm:pt>
    <dgm:pt modelId="{BC11F925-D1D5-4D01-9C34-19D011A8CD08}" type="pres">
      <dgm:prSet presAssocID="{65B79FB5-DDCC-406F-94F1-AA97510F2D98}" presName="hierChild5" presStyleCnt="0"/>
      <dgm:spPr/>
    </dgm:pt>
    <dgm:pt modelId="{D9C24CB6-B75F-42B5-AED2-59ACEAE9DF15}" type="pres">
      <dgm:prSet presAssocID="{CF8AF3AC-B8B9-4D24-A0E2-03F099458D7A}" presName="Name37" presStyleLbl="parChTrans1D2" presStyleIdx="1" presStyleCnt="6"/>
      <dgm:spPr/>
      <dgm:t>
        <a:bodyPr/>
        <a:lstStyle/>
        <a:p>
          <a:endParaRPr lang="en-US"/>
        </a:p>
      </dgm:t>
    </dgm:pt>
    <dgm:pt modelId="{76698177-1069-471F-9290-C332C54FF33B}" type="pres">
      <dgm:prSet presAssocID="{7221B38C-7058-4219-915C-9B0CB83B5EAE}" presName="hierRoot2" presStyleCnt="0">
        <dgm:presLayoutVars>
          <dgm:hierBranch val="init"/>
        </dgm:presLayoutVars>
      </dgm:prSet>
      <dgm:spPr/>
    </dgm:pt>
    <dgm:pt modelId="{3C5EC908-6548-4809-81D1-473A2A49B05B}" type="pres">
      <dgm:prSet presAssocID="{7221B38C-7058-4219-915C-9B0CB83B5EAE}" presName="rootComposite" presStyleCnt="0"/>
      <dgm:spPr/>
    </dgm:pt>
    <dgm:pt modelId="{01695D1E-9274-47FF-B90A-45E608C6C8CA}" type="pres">
      <dgm:prSet presAssocID="{7221B38C-7058-4219-915C-9B0CB83B5EAE}" presName="rootText" presStyleLbl="node2" presStyleIdx="1" presStyleCnt="6" custScaleY="1929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128DAE-CFE4-4A6E-AFB3-300F4452366A}" type="pres">
      <dgm:prSet presAssocID="{7221B38C-7058-4219-915C-9B0CB83B5EAE}" presName="rootConnector" presStyleLbl="node2" presStyleIdx="1" presStyleCnt="6"/>
      <dgm:spPr/>
      <dgm:t>
        <a:bodyPr/>
        <a:lstStyle/>
        <a:p>
          <a:endParaRPr lang="en-US"/>
        </a:p>
      </dgm:t>
    </dgm:pt>
    <dgm:pt modelId="{2DB6DB1F-97EF-435C-9958-B234BE6B2FD8}" type="pres">
      <dgm:prSet presAssocID="{7221B38C-7058-4219-915C-9B0CB83B5EAE}" presName="hierChild4" presStyleCnt="0"/>
      <dgm:spPr/>
    </dgm:pt>
    <dgm:pt modelId="{7891B6ED-403C-43A7-B8C7-1C4C315625DB}" type="pres">
      <dgm:prSet presAssocID="{7221B38C-7058-4219-915C-9B0CB83B5EAE}" presName="hierChild5" presStyleCnt="0"/>
      <dgm:spPr/>
    </dgm:pt>
    <dgm:pt modelId="{71CCA5FA-6B52-4490-A2A4-47F8A3BCF4B9}" type="pres">
      <dgm:prSet presAssocID="{F0DADE7A-16EE-43C3-AF34-6F3114DD3E56}" presName="Name37" presStyleLbl="parChTrans1D2" presStyleIdx="2" presStyleCnt="6"/>
      <dgm:spPr/>
      <dgm:t>
        <a:bodyPr/>
        <a:lstStyle/>
        <a:p>
          <a:endParaRPr lang="en-US"/>
        </a:p>
      </dgm:t>
    </dgm:pt>
    <dgm:pt modelId="{92DCF593-9E38-4930-BE7B-0D8EFF852BAF}" type="pres">
      <dgm:prSet presAssocID="{006A7776-BC05-464B-A6FF-66C91252E359}" presName="hierRoot2" presStyleCnt="0">
        <dgm:presLayoutVars>
          <dgm:hierBranch val="init"/>
        </dgm:presLayoutVars>
      </dgm:prSet>
      <dgm:spPr/>
    </dgm:pt>
    <dgm:pt modelId="{6B2622E3-EF5F-4B05-8176-19911C3B7A21}" type="pres">
      <dgm:prSet presAssocID="{006A7776-BC05-464B-A6FF-66C91252E359}" presName="rootComposite" presStyleCnt="0"/>
      <dgm:spPr/>
    </dgm:pt>
    <dgm:pt modelId="{249CC145-3F43-46BE-BD7C-6F939F99A67B}" type="pres">
      <dgm:prSet presAssocID="{006A7776-BC05-464B-A6FF-66C91252E359}" presName="rootText" presStyleLbl="node2" presStyleIdx="2" presStyleCnt="6" custScaleY="1913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1391BE6-8276-490A-98BC-EDE59C3D595F}" type="pres">
      <dgm:prSet presAssocID="{006A7776-BC05-464B-A6FF-66C91252E359}" presName="rootConnector" presStyleLbl="node2" presStyleIdx="2" presStyleCnt="6"/>
      <dgm:spPr/>
      <dgm:t>
        <a:bodyPr/>
        <a:lstStyle/>
        <a:p>
          <a:endParaRPr lang="en-US"/>
        </a:p>
      </dgm:t>
    </dgm:pt>
    <dgm:pt modelId="{A06F810A-77D6-4010-AC46-838D61559215}" type="pres">
      <dgm:prSet presAssocID="{006A7776-BC05-464B-A6FF-66C91252E359}" presName="hierChild4" presStyleCnt="0"/>
      <dgm:spPr/>
    </dgm:pt>
    <dgm:pt modelId="{3D24F858-9EAA-4734-9D40-A7CA77F2448B}" type="pres">
      <dgm:prSet presAssocID="{006A7776-BC05-464B-A6FF-66C91252E359}" presName="hierChild5" presStyleCnt="0"/>
      <dgm:spPr/>
    </dgm:pt>
    <dgm:pt modelId="{B64318E8-0FE5-4B83-9C5C-5EDFAD2E7F93}" type="pres">
      <dgm:prSet presAssocID="{B84F796F-3030-4A7C-8DD6-6FD8A3DEC810}" presName="Name37" presStyleLbl="parChTrans1D2" presStyleIdx="3" presStyleCnt="6"/>
      <dgm:spPr/>
      <dgm:t>
        <a:bodyPr/>
        <a:lstStyle/>
        <a:p>
          <a:endParaRPr lang="en-US"/>
        </a:p>
      </dgm:t>
    </dgm:pt>
    <dgm:pt modelId="{FBB34610-AB83-4967-A2A0-1A1B0344019F}" type="pres">
      <dgm:prSet presAssocID="{2FC605E3-5BAB-4119-B9E6-AC48D3D746C1}" presName="hierRoot2" presStyleCnt="0">
        <dgm:presLayoutVars>
          <dgm:hierBranch val="init"/>
        </dgm:presLayoutVars>
      </dgm:prSet>
      <dgm:spPr/>
    </dgm:pt>
    <dgm:pt modelId="{A45D4C40-93AB-44C5-B806-8C448837A2A7}" type="pres">
      <dgm:prSet presAssocID="{2FC605E3-5BAB-4119-B9E6-AC48D3D746C1}" presName="rootComposite" presStyleCnt="0"/>
      <dgm:spPr/>
    </dgm:pt>
    <dgm:pt modelId="{6FE4AE7C-168F-4AB9-ABAB-A2E4CF3E0327}" type="pres">
      <dgm:prSet presAssocID="{2FC605E3-5BAB-4119-B9E6-AC48D3D746C1}" presName="rootText" presStyleLbl="node2" presStyleIdx="3" presStyleCnt="6" custScaleY="1863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40F241-1B54-441D-B445-C56588D31A7A}" type="pres">
      <dgm:prSet presAssocID="{2FC605E3-5BAB-4119-B9E6-AC48D3D746C1}" presName="rootConnector" presStyleLbl="node2" presStyleIdx="3" presStyleCnt="6"/>
      <dgm:spPr/>
      <dgm:t>
        <a:bodyPr/>
        <a:lstStyle/>
        <a:p>
          <a:endParaRPr lang="en-US"/>
        </a:p>
      </dgm:t>
    </dgm:pt>
    <dgm:pt modelId="{C12370A7-FBEF-49BF-8124-0B2C7C1DA839}" type="pres">
      <dgm:prSet presAssocID="{2FC605E3-5BAB-4119-B9E6-AC48D3D746C1}" presName="hierChild4" presStyleCnt="0"/>
      <dgm:spPr/>
    </dgm:pt>
    <dgm:pt modelId="{01A70415-A823-4E96-BDE5-94087A83EEA6}" type="pres">
      <dgm:prSet presAssocID="{2FC605E3-5BAB-4119-B9E6-AC48D3D746C1}" presName="hierChild5" presStyleCnt="0"/>
      <dgm:spPr/>
    </dgm:pt>
    <dgm:pt modelId="{1F759A77-632E-45D1-834A-5EB0453A42BB}" type="pres">
      <dgm:prSet presAssocID="{0DDC2DD3-CA5D-46BB-BD09-ED53409E8D61}" presName="Name37" presStyleLbl="parChTrans1D2" presStyleIdx="4" presStyleCnt="6"/>
      <dgm:spPr/>
      <dgm:t>
        <a:bodyPr/>
        <a:lstStyle/>
        <a:p>
          <a:endParaRPr lang="en-US"/>
        </a:p>
      </dgm:t>
    </dgm:pt>
    <dgm:pt modelId="{1667A16C-1615-4E22-A0CF-5F3893E1CFD9}" type="pres">
      <dgm:prSet presAssocID="{17E574C4-7F4A-4BA9-9899-2104ADBC8BC9}" presName="hierRoot2" presStyleCnt="0">
        <dgm:presLayoutVars>
          <dgm:hierBranch val="init"/>
        </dgm:presLayoutVars>
      </dgm:prSet>
      <dgm:spPr/>
    </dgm:pt>
    <dgm:pt modelId="{0563A6BD-21B3-4422-92FF-01FFBF68C3C8}" type="pres">
      <dgm:prSet presAssocID="{17E574C4-7F4A-4BA9-9899-2104ADBC8BC9}" presName="rootComposite" presStyleCnt="0"/>
      <dgm:spPr/>
    </dgm:pt>
    <dgm:pt modelId="{454AFCE4-FF40-4439-914C-80387AA74FBB}" type="pres">
      <dgm:prSet presAssocID="{17E574C4-7F4A-4BA9-9899-2104ADBC8BC9}" presName="rootText" presStyleLbl="node2" presStyleIdx="4" presStyleCnt="6" custScaleY="1762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499D494-4687-44BD-99EE-F8A563D880CB}" type="pres">
      <dgm:prSet presAssocID="{17E574C4-7F4A-4BA9-9899-2104ADBC8BC9}" presName="rootConnector" presStyleLbl="node2" presStyleIdx="4" presStyleCnt="6"/>
      <dgm:spPr/>
      <dgm:t>
        <a:bodyPr/>
        <a:lstStyle/>
        <a:p>
          <a:endParaRPr lang="en-US"/>
        </a:p>
      </dgm:t>
    </dgm:pt>
    <dgm:pt modelId="{8167D3C4-C6DC-4234-859D-0F4248966F59}" type="pres">
      <dgm:prSet presAssocID="{17E574C4-7F4A-4BA9-9899-2104ADBC8BC9}" presName="hierChild4" presStyleCnt="0"/>
      <dgm:spPr/>
    </dgm:pt>
    <dgm:pt modelId="{7134EC03-0723-45D8-A8AE-5422029AE79D}" type="pres">
      <dgm:prSet presAssocID="{17E574C4-7F4A-4BA9-9899-2104ADBC8BC9}" presName="hierChild5" presStyleCnt="0"/>
      <dgm:spPr/>
    </dgm:pt>
    <dgm:pt modelId="{CF1F8FF3-65A5-48BE-85A3-4D46279F13D1}" type="pres">
      <dgm:prSet presAssocID="{8EC90F0A-1AE7-443E-B541-F001F75B96A1}" presName="Name37" presStyleLbl="parChTrans1D2" presStyleIdx="5" presStyleCnt="6"/>
      <dgm:spPr/>
      <dgm:t>
        <a:bodyPr/>
        <a:lstStyle/>
        <a:p>
          <a:endParaRPr lang="en-US"/>
        </a:p>
      </dgm:t>
    </dgm:pt>
    <dgm:pt modelId="{89B01C1E-83BC-4531-A781-753177E48C9C}" type="pres">
      <dgm:prSet presAssocID="{92D9FD68-98D0-4C07-9C0C-0F54CA101FFB}" presName="hierRoot2" presStyleCnt="0">
        <dgm:presLayoutVars>
          <dgm:hierBranch val="init"/>
        </dgm:presLayoutVars>
      </dgm:prSet>
      <dgm:spPr/>
    </dgm:pt>
    <dgm:pt modelId="{70422912-662E-4A29-9599-69570F6C47EE}" type="pres">
      <dgm:prSet presAssocID="{92D9FD68-98D0-4C07-9C0C-0F54CA101FFB}" presName="rootComposite" presStyleCnt="0"/>
      <dgm:spPr/>
    </dgm:pt>
    <dgm:pt modelId="{BE612EF8-D2A7-453B-9112-1D477763842A}" type="pres">
      <dgm:prSet presAssocID="{92D9FD68-98D0-4C07-9C0C-0F54CA101FFB}" presName="rootText" presStyleLbl="node2" presStyleIdx="5" presStyleCnt="6" custScaleY="1762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FCF6937-67AA-420E-8E05-E0831463005E}" type="pres">
      <dgm:prSet presAssocID="{92D9FD68-98D0-4C07-9C0C-0F54CA101FFB}" presName="rootConnector" presStyleLbl="node2" presStyleIdx="5" presStyleCnt="6"/>
      <dgm:spPr/>
      <dgm:t>
        <a:bodyPr/>
        <a:lstStyle/>
        <a:p>
          <a:endParaRPr lang="en-US"/>
        </a:p>
      </dgm:t>
    </dgm:pt>
    <dgm:pt modelId="{A06C5073-7089-45D8-A6F0-AEBDEF4EE436}" type="pres">
      <dgm:prSet presAssocID="{92D9FD68-98D0-4C07-9C0C-0F54CA101FFB}" presName="hierChild4" presStyleCnt="0"/>
      <dgm:spPr/>
    </dgm:pt>
    <dgm:pt modelId="{8BDA023F-E707-4D0C-BD18-3B6C8F37EEF3}" type="pres">
      <dgm:prSet presAssocID="{92D9FD68-98D0-4C07-9C0C-0F54CA101FFB}" presName="hierChild5" presStyleCnt="0"/>
      <dgm:spPr/>
    </dgm:pt>
    <dgm:pt modelId="{4901D2EE-FF6A-48C2-AF3F-3877BDDCC03C}" type="pres">
      <dgm:prSet presAssocID="{DEA071A9-3020-4368-BDB4-4FC83F3EBBDA}" presName="hierChild3" presStyleCnt="0"/>
      <dgm:spPr/>
    </dgm:pt>
  </dgm:ptLst>
  <dgm:cxnLst>
    <dgm:cxn modelId="{FC83719E-3B8F-4BA5-9D6D-D09E7C45EA25}" type="presOf" srcId="{17E574C4-7F4A-4BA9-9899-2104ADBC8BC9}" destId="{454AFCE4-FF40-4439-914C-80387AA74FBB}" srcOrd="0" destOrd="0" presId="urn:microsoft.com/office/officeart/2005/8/layout/orgChart1"/>
    <dgm:cxn modelId="{C50D600F-822D-491F-AAE4-13C22B4C5BE9}" type="presOf" srcId="{CF8AF3AC-B8B9-4D24-A0E2-03F099458D7A}" destId="{D9C24CB6-B75F-42B5-AED2-59ACEAE9DF15}" srcOrd="0" destOrd="0" presId="urn:microsoft.com/office/officeart/2005/8/layout/orgChart1"/>
    <dgm:cxn modelId="{28C13BC0-E4CF-49D6-B3C3-0B8E1D95005A}" type="presOf" srcId="{92D9FD68-98D0-4C07-9C0C-0F54CA101FFB}" destId="{1FCF6937-67AA-420E-8E05-E0831463005E}" srcOrd="1" destOrd="0" presId="urn:microsoft.com/office/officeart/2005/8/layout/orgChart1"/>
    <dgm:cxn modelId="{B48B123C-A1C2-408B-AE18-3588BD410926}" type="presOf" srcId="{C43C3237-CA2F-4D77-953F-608DC36EDDB5}" destId="{3A94E887-0560-4576-A127-52E8144C7317}" srcOrd="0" destOrd="0" presId="urn:microsoft.com/office/officeart/2005/8/layout/orgChart1"/>
    <dgm:cxn modelId="{5ED16D88-648F-4A28-8D63-0121BB8B1CD2}" type="presOf" srcId="{17E574C4-7F4A-4BA9-9899-2104ADBC8BC9}" destId="{6499D494-4687-44BD-99EE-F8A563D880CB}" srcOrd="1" destOrd="0" presId="urn:microsoft.com/office/officeart/2005/8/layout/orgChart1"/>
    <dgm:cxn modelId="{083829B8-FF81-47BA-BF60-23D83A94B5B0}" type="presOf" srcId="{65B79FB5-DDCC-406F-94F1-AA97510F2D98}" destId="{1B8FE01B-A852-4174-8D24-28C20C2AE965}" srcOrd="0" destOrd="0" presId="urn:microsoft.com/office/officeart/2005/8/layout/orgChart1"/>
    <dgm:cxn modelId="{46AC0494-6103-4FAA-BA5E-DD15983D8B70}" type="presOf" srcId="{DB1B4D17-3807-471B-A2DB-C9AD3FA189C9}" destId="{B5FD878B-BA77-47A1-B9C5-C550C00183BA}" srcOrd="0" destOrd="0" presId="urn:microsoft.com/office/officeart/2005/8/layout/orgChart1"/>
    <dgm:cxn modelId="{0EDDBDD8-CFA6-463C-B479-F01A923D1FA1}" type="presOf" srcId="{92D9FD68-98D0-4C07-9C0C-0F54CA101FFB}" destId="{BE612EF8-D2A7-453B-9112-1D477763842A}" srcOrd="0" destOrd="0" presId="urn:microsoft.com/office/officeart/2005/8/layout/orgChart1"/>
    <dgm:cxn modelId="{BC6B8C0E-7BC0-47DF-A605-55A77BD3B89E}" type="presOf" srcId="{B84F796F-3030-4A7C-8DD6-6FD8A3DEC810}" destId="{B64318E8-0FE5-4B83-9C5C-5EDFAD2E7F93}" srcOrd="0" destOrd="0" presId="urn:microsoft.com/office/officeart/2005/8/layout/orgChart1"/>
    <dgm:cxn modelId="{A4E9F53F-679E-4D86-B183-81712FA17A74}" srcId="{DEA071A9-3020-4368-BDB4-4FC83F3EBBDA}" destId="{17E574C4-7F4A-4BA9-9899-2104ADBC8BC9}" srcOrd="4" destOrd="0" parTransId="{0DDC2DD3-CA5D-46BB-BD09-ED53409E8D61}" sibTransId="{9A971141-FAF1-46BE-81B6-9CFC83037D8D}"/>
    <dgm:cxn modelId="{0775CA2E-FBBE-4A2B-B7D1-00A5A80DB61A}" type="presOf" srcId="{65B79FB5-DDCC-406F-94F1-AA97510F2D98}" destId="{E9304C3E-A9BB-45CC-8536-D7E608B556FA}" srcOrd="1" destOrd="0" presId="urn:microsoft.com/office/officeart/2005/8/layout/orgChart1"/>
    <dgm:cxn modelId="{D7852FD2-53E4-486C-B8A1-43207B33F10E}" srcId="{DEA071A9-3020-4368-BDB4-4FC83F3EBBDA}" destId="{65B79FB5-DDCC-406F-94F1-AA97510F2D98}" srcOrd="0" destOrd="0" parTransId="{DB1B4D17-3807-471B-A2DB-C9AD3FA189C9}" sibTransId="{8777E10B-4223-4AE6-9828-13ED887BA37B}"/>
    <dgm:cxn modelId="{1132856A-64A5-4638-AC1E-99717E8EDC65}" type="presOf" srcId="{7221B38C-7058-4219-915C-9B0CB83B5EAE}" destId="{01695D1E-9274-47FF-B90A-45E608C6C8CA}" srcOrd="0" destOrd="0" presId="urn:microsoft.com/office/officeart/2005/8/layout/orgChart1"/>
    <dgm:cxn modelId="{13DF1286-EA71-4729-B8E8-36984DE98A8D}" type="presOf" srcId="{2FC605E3-5BAB-4119-B9E6-AC48D3D746C1}" destId="{6FE4AE7C-168F-4AB9-ABAB-A2E4CF3E0327}" srcOrd="0" destOrd="0" presId="urn:microsoft.com/office/officeart/2005/8/layout/orgChart1"/>
    <dgm:cxn modelId="{6A38C090-C95B-4410-BC94-685918895434}" srcId="{DEA071A9-3020-4368-BDB4-4FC83F3EBBDA}" destId="{7221B38C-7058-4219-915C-9B0CB83B5EAE}" srcOrd="1" destOrd="0" parTransId="{CF8AF3AC-B8B9-4D24-A0E2-03F099458D7A}" sibTransId="{C4E0FBB6-699D-4717-A091-DB3227381FB4}"/>
    <dgm:cxn modelId="{8281DB2C-3391-4BED-81AF-2ED69F47D953}" type="presOf" srcId="{DEA071A9-3020-4368-BDB4-4FC83F3EBBDA}" destId="{5BFC73DB-B3F7-4BBF-B468-0EB111CD932C}" srcOrd="1" destOrd="0" presId="urn:microsoft.com/office/officeart/2005/8/layout/orgChart1"/>
    <dgm:cxn modelId="{CA3D07E4-546A-4013-8231-44080D573F8D}" type="presOf" srcId="{F0DADE7A-16EE-43C3-AF34-6F3114DD3E56}" destId="{71CCA5FA-6B52-4490-A2A4-47F8A3BCF4B9}" srcOrd="0" destOrd="0" presId="urn:microsoft.com/office/officeart/2005/8/layout/orgChart1"/>
    <dgm:cxn modelId="{EE3C48FD-B7D0-4C74-A50F-47B85A957B8B}" type="presOf" srcId="{7221B38C-7058-4219-915C-9B0CB83B5EAE}" destId="{8B128DAE-CFE4-4A6E-AFB3-300F4452366A}" srcOrd="1" destOrd="0" presId="urn:microsoft.com/office/officeart/2005/8/layout/orgChart1"/>
    <dgm:cxn modelId="{D22857BA-4FAE-4999-AE1F-03652CF2205A}" type="presOf" srcId="{0DDC2DD3-CA5D-46BB-BD09-ED53409E8D61}" destId="{1F759A77-632E-45D1-834A-5EB0453A42BB}" srcOrd="0" destOrd="0" presId="urn:microsoft.com/office/officeart/2005/8/layout/orgChart1"/>
    <dgm:cxn modelId="{C586046E-73A7-4D1A-AC50-182FD9D7F67D}" type="presOf" srcId="{2FC605E3-5BAB-4119-B9E6-AC48D3D746C1}" destId="{6E40F241-1B54-441D-B445-C56588D31A7A}" srcOrd="1" destOrd="0" presId="urn:microsoft.com/office/officeart/2005/8/layout/orgChart1"/>
    <dgm:cxn modelId="{72C18D50-3F68-40AB-BF08-1863768E5503}" srcId="{DEA071A9-3020-4368-BDB4-4FC83F3EBBDA}" destId="{006A7776-BC05-464B-A6FF-66C91252E359}" srcOrd="2" destOrd="0" parTransId="{F0DADE7A-16EE-43C3-AF34-6F3114DD3E56}" sibTransId="{6B912784-A40A-493C-A926-A19C05C03A15}"/>
    <dgm:cxn modelId="{4EAFF8F7-3321-48A1-BAF8-E878F5B4FB6E}" srcId="{DEA071A9-3020-4368-BDB4-4FC83F3EBBDA}" destId="{2FC605E3-5BAB-4119-B9E6-AC48D3D746C1}" srcOrd="3" destOrd="0" parTransId="{B84F796F-3030-4A7C-8DD6-6FD8A3DEC810}" sibTransId="{026C1EB6-8DFE-4405-884C-7608E8DA8AEF}"/>
    <dgm:cxn modelId="{B4746915-5B5A-4821-A4EA-51863C0A0785}" type="presOf" srcId="{006A7776-BC05-464B-A6FF-66C91252E359}" destId="{51391BE6-8276-490A-98BC-EDE59C3D595F}" srcOrd="1" destOrd="0" presId="urn:microsoft.com/office/officeart/2005/8/layout/orgChart1"/>
    <dgm:cxn modelId="{938A1E37-8107-4C03-ADF9-820406938CDB}" type="presOf" srcId="{006A7776-BC05-464B-A6FF-66C91252E359}" destId="{249CC145-3F43-46BE-BD7C-6F939F99A67B}" srcOrd="0" destOrd="0" presId="urn:microsoft.com/office/officeart/2005/8/layout/orgChart1"/>
    <dgm:cxn modelId="{67D0114D-7C97-41D3-B8B5-A0972CC61D3D}" srcId="{DEA071A9-3020-4368-BDB4-4FC83F3EBBDA}" destId="{92D9FD68-98D0-4C07-9C0C-0F54CA101FFB}" srcOrd="5" destOrd="0" parTransId="{8EC90F0A-1AE7-443E-B541-F001F75B96A1}" sibTransId="{2B8CB7F4-9009-49B0-B08F-3A5F85F9F3F4}"/>
    <dgm:cxn modelId="{6D83BC41-D160-4423-836C-6DEE891009A2}" type="presOf" srcId="{8EC90F0A-1AE7-443E-B541-F001F75B96A1}" destId="{CF1F8FF3-65A5-48BE-85A3-4D46279F13D1}" srcOrd="0" destOrd="0" presId="urn:microsoft.com/office/officeart/2005/8/layout/orgChart1"/>
    <dgm:cxn modelId="{A489AA14-E355-4E61-BEE6-51BC7350D217}" srcId="{C43C3237-CA2F-4D77-953F-608DC36EDDB5}" destId="{DEA071A9-3020-4368-BDB4-4FC83F3EBBDA}" srcOrd="0" destOrd="0" parTransId="{1BC6CADE-EA24-4334-9AF2-59C2C1B61563}" sibTransId="{7B236439-D914-4929-85E8-2AEA4D16DAD4}"/>
    <dgm:cxn modelId="{9BD6B2FE-360B-4CB2-A790-50F408722844}" type="presOf" srcId="{DEA071A9-3020-4368-BDB4-4FC83F3EBBDA}" destId="{386CF15A-309F-4F30-8214-75F6B69AB044}" srcOrd="0" destOrd="0" presId="urn:microsoft.com/office/officeart/2005/8/layout/orgChart1"/>
    <dgm:cxn modelId="{8B79B47A-DA26-4BE8-971D-59DDF56700F4}" type="presParOf" srcId="{3A94E887-0560-4576-A127-52E8144C7317}" destId="{4A86C5C7-0ACF-4472-93EE-16FFA92A858F}" srcOrd="0" destOrd="0" presId="urn:microsoft.com/office/officeart/2005/8/layout/orgChart1"/>
    <dgm:cxn modelId="{8320BDB8-314D-4226-A0EB-CF6B93D23763}" type="presParOf" srcId="{4A86C5C7-0ACF-4472-93EE-16FFA92A858F}" destId="{D56F9B18-1177-4102-AF7C-7347072BD64A}" srcOrd="0" destOrd="0" presId="urn:microsoft.com/office/officeart/2005/8/layout/orgChart1"/>
    <dgm:cxn modelId="{7A646A95-DE3F-423C-B6EE-97404D618609}" type="presParOf" srcId="{D56F9B18-1177-4102-AF7C-7347072BD64A}" destId="{386CF15A-309F-4F30-8214-75F6B69AB044}" srcOrd="0" destOrd="0" presId="urn:microsoft.com/office/officeart/2005/8/layout/orgChart1"/>
    <dgm:cxn modelId="{13A7A38C-7658-4930-93A3-33F7191C4994}" type="presParOf" srcId="{D56F9B18-1177-4102-AF7C-7347072BD64A}" destId="{5BFC73DB-B3F7-4BBF-B468-0EB111CD932C}" srcOrd="1" destOrd="0" presId="urn:microsoft.com/office/officeart/2005/8/layout/orgChart1"/>
    <dgm:cxn modelId="{4965CA91-0048-4438-A16A-30D887F43A0C}" type="presParOf" srcId="{4A86C5C7-0ACF-4472-93EE-16FFA92A858F}" destId="{19D7CC21-82BE-4548-BA2E-4D39E538B2B6}" srcOrd="1" destOrd="0" presId="urn:microsoft.com/office/officeart/2005/8/layout/orgChart1"/>
    <dgm:cxn modelId="{BBB5D606-36C0-4504-A70D-EDECEAC8CDB0}" type="presParOf" srcId="{19D7CC21-82BE-4548-BA2E-4D39E538B2B6}" destId="{B5FD878B-BA77-47A1-B9C5-C550C00183BA}" srcOrd="0" destOrd="0" presId="urn:microsoft.com/office/officeart/2005/8/layout/orgChart1"/>
    <dgm:cxn modelId="{5E1C1B94-A9A2-4B6B-918E-8840ECE56751}" type="presParOf" srcId="{19D7CC21-82BE-4548-BA2E-4D39E538B2B6}" destId="{5CF72796-12E5-416A-9C10-E552EB0B9BE7}" srcOrd="1" destOrd="0" presId="urn:microsoft.com/office/officeart/2005/8/layout/orgChart1"/>
    <dgm:cxn modelId="{5F4A7FC2-A54C-431D-9061-32DCE83B7945}" type="presParOf" srcId="{5CF72796-12E5-416A-9C10-E552EB0B9BE7}" destId="{4658B9E5-163C-431C-8B93-166023FA7EB1}" srcOrd="0" destOrd="0" presId="urn:microsoft.com/office/officeart/2005/8/layout/orgChart1"/>
    <dgm:cxn modelId="{F53083C2-808A-4774-817B-71D4A1C47206}" type="presParOf" srcId="{4658B9E5-163C-431C-8B93-166023FA7EB1}" destId="{1B8FE01B-A852-4174-8D24-28C20C2AE965}" srcOrd="0" destOrd="0" presId="urn:microsoft.com/office/officeart/2005/8/layout/orgChart1"/>
    <dgm:cxn modelId="{C3724932-7DC9-4A59-A6C2-92495B7A2DF1}" type="presParOf" srcId="{4658B9E5-163C-431C-8B93-166023FA7EB1}" destId="{E9304C3E-A9BB-45CC-8536-D7E608B556FA}" srcOrd="1" destOrd="0" presId="urn:microsoft.com/office/officeart/2005/8/layout/orgChart1"/>
    <dgm:cxn modelId="{F157E4C4-9464-4D6C-AE22-6CD65D4ECED1}" type="presParOf" srcId="{5CF72796-12E5-416A-9C10-E552EB0B9BE7}" destId="{6EC4BAA7-AFE9-4E8A-AB26-A40A0B517CF2}" srcOrd="1" destOrd="0" presId="urn:microsoft.com/office/officeart/2005/8/layout/orgChart1"/>
    <dgm:cxn modelId="{5824E4EC-6ABC-4B94-9702-9597B4E211F3}" type="presParOf" srcId="{5CF72796-12E5-416A-9C10-E552EB0B9BE7}" destId="{BC11F925-D1D5-4D01-9C34-19D011A8CD08}" srcOrd="2" destOrd="0" presId="urn:microsoft.com/office/officeart/2005/8/layout/orgChart1"/>
    <dgm:cxn modelId="{E30E8E47-E7DB-415E-87FA-40BD97DD332D}" type="presParOf" srcId="{19D7CC21-82BE-4548-BA2E-4D39E538B2B6}" destId="{D9C24CB6-B75F-42B5-AED2-59ACEAE9DF15}" srcOrd="2" destOrd="0" presId="urn:microsoft.com/office/officeart/2005/8/layout/orgChart1"/>
    <dgm:cxn modelId="{62DE7669-3D73-4FAD-8E09-3E91E1266536}" type="presParOf" srcId="{19D7CC21-82BE-4548-BA2E-4D39E538B2B6}" destId="{76698177-1069-471F-9290-C332C54FF33B}" srcOrd="3" destOrd="0" presId="urn:microsoft.com/office/officeart/2005/8/layout/orgChart1"/>
    <dgm:cxn modelId="{AB2D9FF7-AD0C-47B8-984F-34DBED5C74D3}" type="presParOf" srcId="{76698177-1069-471F-9290-C332C54FF33B}" destId="{3C5EC908-6548-4809-81D1-473A2A49B05B}" srcOrd="0" destOrd="0" presId="urn:microsoft.com/office/officeart/2005/8/layout/orgChart1"/>
    <dgm:cxn modelId="{3B0F0117-9E4C-41F5-B84C-65E038182B86}" type="presParOf" srcId="{3C5EC908-6548-4809-81D1-473A2A49B05B}" destId="{01695D1E-9274-47FF-B90A-45E608C6C8CA}" srcOrd="0" destOrd="0" presId="urn:microsoft.com/office/officeart/2005/8/layout/orgChart1"/>
    <dgm:cxn modelId="{2FFA98F7-32A8-4653-96DD-D729BA2F1108}" type="presParOf" srcId="{3C5EC908-6548-4809-81D1-473A2A49B05B}" destId="{8B128DAE-CFE4-4A6E-AFB3-300F4452366A}" srcOrd="1" destOrd="0" presId="urn:microsoft.com/office/officeart/2005/8/layout/orgChart1"/>
    <dgm:cxn modelId="{3F9AAA11-016C-476A-8062-82FEDD8C0615}" type="presParOf" srcId="{76698177-1069-471F-9290-C332C54FF33B}" destId="{2DB6DB1F-97EF-435C-9958-B234BE6B2FD8}" srcOrd="1" destOrd="0" presId="urn:microsoft.com/office/officeart/2005/8/layout/orgChart1"/>
    <dgm:cxn modelId="{F98FB2C7-F019-4BDC-A92F-5AF702D478D3}" type="presParOf" srcId="{76698177-1069-471F-9290-C332C54FF33B}" destId="{7891B6ED-403C-43A7-B8C7-1C4C315625DB}" srcOrd="2" destOrd="0" presId="urn:microsoft.com/office/officeart/2005/8/layout/orgChart1"/>
    <dgm:cxn modelId="{C6E14AAF-117B-40A9-AF83-CE5F63079295}" type="presParOf" srcId="{19D7CC21-82BE-4548-BA2E-4D39E538B2B6}" destId="{71CCA5FA-6B52-4490-A2A4-47F8A3BCF4B9}" srcOrd="4" destOrd="0" presId="urn:microsoft.com/office/officeart/2005/8/layout/orgChart1"/>
    <dgm:cxn modelId="{71501A68-80BA-45E2-9B36-B86D5761C9AC}" type="presParOf" srcId="{19D7CC21-82BE-4548-BA2E-4D39E538B2B6}" destId="{92DCF593-9E38-4930-BE7B-0D8EFF852BAF}" srcOrd="5" destOrd="0" presId="urn:microsoft.com/office/officeart/2005/8/layout/orgChart1"/>
    <dgm:cxn modelId="{A8AD668F-E626-407A-8D1F-7851E84917AE}" type="presParOf" srcId="{92DCF593-9E38-4930-BE7B-0D8EFF852BAF}" destId="{6B2622E3-EF5F-4B05-8176-19911C3B7A21}" srcOrd="0" destOrd="0" presId="urn:microsoft.com/office/officeart/2005/8/layout/orgChart1"/>
    <dgm:cxn modelId="{C88DBE32-DB8D-44D3-981E-29CDE808EBFF}" type="presParOf" srcId="{6B2622E3-EF5F-4B05-8176-19911C3B7A21}" destId="{249CC145-3F43-46BE-BD7C-6F939F99A67B}" srcOrd="0" destOrd="0" presId="urn:microsoft.com/office/officeart/2005/8/layout/orgChart1"/>
    <dgm:cxn modelId="{9785021D-9972-4138-BE15-90A6075E3F90}" type="presParOf" srcId="{6B2622E3-EF5F-4B05-8176-19911C3B7A21}" destId="{51391BE6-8276-490A-98BC-EDE59C3D595F}" srcOrd="1" destOrd="0" presId="urn:microsoft.com/office/officeart/2005/8/layout/orgChart1"/>
    <dgm:cxn modelId="{AD2476F4-645E-47E4-B0CA-2A7CB4AE5AFA}" type="presParOf" srcId="{92DCF593-9E38-4930-BE7B-0D8EFF852BAF}" destId="{A06F810A-77D6-4010-AC46-838D61559215}" srcOrd="1" destOrd="0" presId="urn:microsoft.com/office/officeart/2005/8/layout/orgChart1"/>
    <dgm:cxn modelId="{084945E9-C2E5-41EB-98F1-06CF4B89F32B}" type="presParOf" srcId="{92DCF593-9E38-4930-BE7B-0D8EFF852BAF}" destId="{3D24F858-9EAA-4734-9D40-A7CA77F2448B}" srcOrd="2" destOrd="0" presId="urn:microsoft.com/office/officeart/2005/8/layout/orgChart1"/>
    <dgm:cxn modelId="{4FF57596-F6DF-47F3-AD4B-EC0D6C9DA3DD}" type="presParOf" srcId="{19D7CC21-82BE-4548-BA2E-4D39E538B2B6}" destId="{B64318E8-0FE5-4B83-9C5C-5EDFAD2E7F93}" srcOrd="6" destOrd="0" presId="urn:microsoft.com/office/officeart/2005/8/layout/orgChart1"/>
    <dgm:cxn modelId="{ADF57778-0548-4033-BF61-96309EB7A669}" type="presParOf" srcId="{19D7CC21-82BE-4548-BA2E-4D39E538B2B6}" destId="{FBB34610-AB83-4967-A2A0-1A1B0344019F}" srcOrd="7" destOrd="0" presId="urn:microsoft.com/office/officeart/2005/8/layout/orgChart1"/>
    <dgm:cxn modelId="{B70402BA-9232-43B5-85CB-CA5142021FAB}" type="presParOf" srcId="{FBB34610-AB83-4967-A2A0-1A1B0344019F}" destId="{A45D4C40-93AB-44C5-B806-8C448837A2A7}" srcOrd="0" destOrd="0" presId="urn:microsoft.com/office/officeart/2005/8/layout/orgChart1"/>
    <dgm:cxn modelId="{003953E9-C288-48B0-9352-D0261511D3A1}" type="presParOf" srcId="{A45D4C40-93AB-44C5-B806-8C448837A2A7}" destId="{6FE4AE7C-168F-4AB9-ABAB-A2E4CF3E0327}" srcOrd="0" destOrd="0" presId="urn:microsoft.com/office/officeart/2005/8/layout/orgChart1"/>
    <dgm:cxn modelId="{06853575-FE5A-4613-8A5A-C07FC750468A}" type="presParOf" srcId="{A45D4C40-93AB-44C5-B806-8C448837A2A7}" destId="{6E40F241-1B54-441D-B445-C56588D31A7A}" srcOrd="1" destOrd="0" presId="urn:microsoft.com/office/officeart/2005/8/layout/orgChart1"/>
    <dgm:cxn modelId="{075C8D87-18FA-4322-ADAF-ADA062E520EA}" type="presParOf" srcId="{FBB34610-AB83-4967-A2A0-1A1B0344019F}" destId="{C12370A7-FBEF-49BF-8124-0B2C7C1DA839}" srcOrd="1" destOrd="0" presId="urn:microsoft.com/office/officeart/2005/8/layout/orgChart1"/>
    <dgm:cxn modelId="{7FA3F7F5-A498-4AA4-B540-14B090660916}" type="presParOf" srcId="{FBB34610-AB83-4967-A2A0-1A1B0344019F}" destId="{01A70415-A823-4E96-BDE5-94087A83EEA6}" srcOrd="2" destOrd="0" presId="urn:microsoft.com/office/officeart/2005/8/layout/orgChart1"/>
    <dgm:cxn modelId="{73A7C3C3-3343-464E-B4C3-353DCF753795}" type="presParOf" srcId="{19D7CC21-82BE-4548-BA2E-4D39E538B2B6}" destId="{1F759A77-632E-45D1-834A-5EB0453A42BB}" srcOrd="8" destOrd="0" presId="urn:microsoft.com/office/officeart/2005/8/layout/orgChart1"/>
    <dgm:cxn modelId="{2D1A1558-F6F9-487A-8866-9D2C8763A33F}" type="presParOf" srcId="{19D7CC21-82BE-4548-BA2E-4D39E538B2B6}" destId="{1667A16C-1615-4E22-A0CF-5F3893E1CFD9}" srcOrd="9" destOrd="0" presId="urn:microsoft.com/office/officeart/2005/8/layout/orgChart1"/>
    <dgm:cxn modelId="{A751E6C3-FB46-4A1C-8C4C-6DDBB116AFCE}" type="presParOf" srcId="{1667A16C-1615-4E22-A0CF-5F3893E1CFD9}" destId="{0563A6BD-21B3-4422-92FF-01FFBF68C3C8}" srcOrd="0" destOrd="0" presId="urn:microsoft.com/office/officeart/2005/8/layout/orgChart1"/>
    <dgm:cxn modelId="{7068F373-A6D0-44A9-B234-120A886B3383}" type="presParOf" srcId="{0563A6BD-21B3-4422-92FF-01FFBF68C3C8}" destId="{454AFCE4-FF40-4439-914C-80387AA74FBB}" srcOrd="0" destOrd="0" presId="urn:microsoft.com/office/officeart/2005/8/layout/orgChart1"/>
    <dgm:cxn modelId="{45539197-5548-4112-83B3-24CA88BE07B4}" type="presParOf" srcId="{0563A6BD-21B3-4422-92FF-01FFBF68C3C8}" destId="{6499D494-4687-44BD-99EE-F8A563D880CB}" srcOrd="1" destOrd="0" presId="urn:microsoft.com/office/officeart/2005/8/layout/orgChart1"/>
    <dgm:cxn modelId="{E9A26FF2-CF52-46D3-A9C6-6F706793C54F}" type="presParOf" srcId="{1667A16C-1615-4E22-A0CF-5F3893E1CFD9}" destId="{8167D3C4-C6DC-4234-859D-0F4248966F59}" srcOrd="1" destOrd="0" presId="urn:microsoft.com/office/officeart/2005/8/layout/orgChart1"/>
    <dgm:cxn modelId="{D0A4A427-21B4-4356-8E73-A061D189F40B}" type="presParOf" srcId="{1667A16C-1615-4E22-A0CF-5F3893E1CFD9}" destId="{7134EC03-0723-45D8-A8AE-5422029AE79D}" srcOrd="2" destOrd="0" presId="urn:microsoft.com/office/officeart/2005/8/layout/orgChart1"/>
    <dgm:cxn modelId="{2FD892B3-395D-4036-A9CB-E2A2D9DBDEE3}" type="presParOf" srcId="{19D7CC21-82BE-4548-BA2E-4D39E538B2B6}" destId="{CF1F8FF3-65A5-48BE-85A3-4D46279F13D1}" srcOrd="10" destOrd="0" presId="urn:microsoft.com/office/officeart/2005/8/layout/orgChart1"/>
    <dgm:cxn modelId="{2F780B65-01BA-481D-A0D0-F7643F5AD2E5}" type="presParOf" srcId="{19D7CC21-82BE-4548-BA2E-4D39E538B2B6}" destId="{89B01C1E-83BC-4531-A781-753177E48C9C}" srcOrd="11" destOrd="0" presId="urn:microsoft.com/office/officeart/2005/8/layout/orgChart1"/>
    <dgm:cxn modelId="{3958FC9A-C432-4D66-A5A6-5A066D80E81F}" type="presParOf" srcId="{89B01C1E-83BC-4531-A781-753177E48C9C}" destId="{70422912-662E-4A29-9599-69570F6C47EE}" srcOrd="0" destOrd="0" presId="urn:microsoft.com/office/officeart/2005/8/layout/orgChart1"/>
    <dgm:cxn modelId="{9679AD33-0225-4A8C-86C6-F2F1AB5FBF9C}" type="presParOf" srcId="{70422912-662E-4A29-9599-69570F6C47EE}" destId="{BE612EF8-D2A7-453B-9112-1D477763842A}" srcOrd="0" destOrd="0" presId="urn:microsoft.com/office/officeart/2005/8/layout/orgChart1"/>
    <dgm:cxn modelId="{91A03204-1A1D-463E-B08E-1B0AA7ACF86B}" type="presParOf" srcId="{70422912-662E-4A29-9599-69570F6C47EE}" destId="{1FCF6937-67AA-420E-8E05-E0831463005E}" srcOrd="1" destOrd="0" presId="urn:microsoft.com/office/officeart/2005/8/layout/orgChart1"/>
    <dgm:cxn modelId="{AB8C610E-619C-4132-9780-5FB899C9033D}" type="presParOf" srcId="{89B01C1E-83BC-4531-A781-753177E48C9C}" destId="{A06C5073-7089-45D8-A6F0-AEBDEF4EE436}" srcOrd="1" destOrd="0" presId="urn:microsoft.com/office/officeart/2005/8/layout/orgChart1"/>
    <dgm:cxn modelId="{1B0D05D3-8F98-4D45-BF0A-47A35F268C51}" type="presParOf" srcId="{89B01C1E-83BC-4531-A781-753177E48C9C}" destId="{8BDA023F-E707-4D0C-BD18-3B6C8F37EEF3}" srcOrd="2" destOrd="0" presId="urn:microsoft.com/office/officeart/2005/8/layout/orgChart1"/>
    <dgm:cxn modelId="{E3E079C1-C4F8-4EB9-9E2F-AC9C916A64F2}" type="presParOf" srcId="{4A86C5C7-0ACF-4472-93EE-16FFA92A858F}" destId="{4901D2EE-FF6A-48C2-AF3F-3877BDDCC0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3C3237-CA2F-4D77-953F-608DC36EDD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EA071A9-3020-4368-BDB4-4FC83F3EBBDA}">
      <dgm:prSet phldrT="[Text]"/>
      <dgm:spPr/>
      <dgm:t>
        <a:bodyPr/>
        <a:lstStyle/>
        <a:p>
          <a:r>
            <a:rPr lang="en-US" b="1" dirty="0">
              <a:solidFill>
                <a:srgbClr val="002060"/>
              </a:solidFill>
            </a:rPr>
            <a:t>2- Quality &amp; impact of NGOs activities and sustainability</a:t>
          </a:r>
        </a:p>
      </dgm:t>
    </dgm:pt>
    <dgm:pt modelId="{7B236439-D914-4929-85E8-2AEA4D16DAD4}" type="sib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BC6CADE-EA24-4334-9AF2-59C2C1B61563}" type="par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5B79FB5-DDCC-406F-94F1-AA97510F2D98}">
      <dgm:prSet custT="1"/>
      <dgm:spPr/>
      <dgm:t>
        <a:bodyPr/>
        <a:lstStyle/>
        <a:p>
          <a:r>
            <a:rPr lang="en-US" sz="2400" dirty="0">
              <a:solidFill>
                <a:schemeClr val="tx1"/>
              </a:solidFill>
            </a:rPr>
            <a:t>How to make needs’ assessment</a:t>
          </a:r>
          <a:endParaRPr lang="en-US" sz="2400" b="1" dirty="0">
            <a:solidFill>
              <a:schemeClr val="tx1"/>
            </a:solidFill>
          </a:endParaRPr>
        </a:p>
      </dgm:t>
    </dgm:pt>
    <dgm:pt modelId="{DB1B4D17-3807-471B-A2DB-C9AD3FA189C9}" type="par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777E10B-4223-4AE6-9828-13ED887BA37B}" type="sib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3AC115ED-942A-4F57-96EC-7751F981A8E5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How to assess the impact of NGOs activities</a:t>
          </a:r>
        </a:p>
      </dgm:t>
    </dgm:pt>
    <dgm:pt modelId="{D124F822-4526-4D77-8E50-75C4EE01D667}" type="parTrans" cxnId="{DA27244F-1FDD-439B-913B-52B6A9A0379D}">
      <dgm:prSet/>
      <dgm:spPr/>
      <dgm:t>
        <a:bodyPr/>
        <a:lstStyle/>
        <a:p>
          <a:endParaRPr lang="en-US"/>
        </a:p>
      </dgm:t>
    </dgm:pt>
    <dgm:pt modelId="{76FA948E-6663-4C7B-9D7F-BE048AD7CFF0}" type="sibTrans" cxnId="{DA27244F-1FDD-439B-913B-52B6A9A0379D}">
      <dgm:prSet/>
      <dgm:spPr/>
      <dgm:t>
        <a:bodyPr/>
        <a:lstStyle/>
        <a:p>
          <a:endParaRPr lang="en-US"/>
        </a:p>
      </dgm:t>
    </dgm:pt>
    <dgm:pt modelId="{C9CC10EC-34DE-4D0E-BC74-65A5134DE92D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Synergies with the socio-economic context</a:t>
          </a:r>
        </a:p>
      </dgm:t>
    </dgm:pt>
    <dgm:pt modelId="{29189D1D-5944-4988-B590-D7F9D58FAF9A}" type="parTrans" cxnId="{9822B7EB-38DC-4504-AB1E-92D04124B552}">
      <dgm:prSet/>
      <dgm:spPr/>
      <dgm:t>
        <a:bodyPr/>
        <a:lstStyle/>
        <a:p>
          <a:endParaRPr lang="en-US"/>
        </a:p>
      </dgm:t>
    </dgm:pt>
    <dgm:pt modelId="{8DF79B67-63DD-40FC-81E7-BB74DB40A755}" type="sibTrans" cxnId="{9822B7EB-38DC-4504-AB1E-92D04124B552}">
      <dgm:prSet/>
      <dgm:spPr/>
      <dgm:t>
        <a:bodyPr/>
        <a:lstStyle/>
        <a:p>
          <a:endParaRPr lang="en-US"/>
        </a:p>
      </dgm:t>
    </dgm:pt>
    <dgm:pt modelId="{D413CC0E-A1AC-4294-ABE4-D4F01ABB3435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Funding and marketing mechanisms</a:t>
          </a:r>
        </a:p>
      </dgm:t>
    </dgm:pt>
    <dgm:pt modelId="{59529491-F23A-4E85-962E-9D10CDE6DECC}" type="parTrans" cxnId="{BB279BBE-3252-40CD-AB2A-DC87658128E5}">
      <dgm:prSet/>
      <dgm:spPr/>
      <dgm:t>
        <a:bodyPr/>
        <a:lstStyle/>
        <a:p>
          <a:endParaRPr lang="en-US"/>
        </a:p>
      </dgm:t>
    </dgm:pt>
    <dgm:pt modelId="{29D5439E-03A2-42D2-8912-03536A5EB52C}" type="sibTrans" cxnId="{BB279BBE-3252-40CD-AB2A-DC87658128E5}">
      <dgm:prSet/>
      <dgm:spPr/>
      <dgm:t>
        <a:bodyPr/>
        <a:lstStyle/>
        <a:p>
          <a:endParaRPr lang="en-US"/>
        </a:p>
      </dgm:t>
    </dgm:pt>
    <dgm:pt modelId="{3A94E887-0560-4576-A127-52E8144C7317}" type="pres">
      <dgm:prSet presAssocID="{C43C3237-CA2F-4D77-953F-608DC36EDD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A86C5C7-0ACF-4472-93EE-16FFA92A858F}" type="pres">
      <dgm:prSet presAssocID="{DEA071A9-3020-4368-BDB4-4FC83F3EBBDA}" presName="hierRoot1" presStyleCnt="0">
        <dgm:presLayoutVars>
          <dgm:hierBranch val="init"/>
        </dgm:presLayoutVars>
      </dgm:prSet>
      <dgm:spPr/>
    </dgm:pt>
    <dgm:pt modelId="{D56F9B18-1177-4102-AF7C-7347072BD64A}" type="pres">
      <dgm:prSet presAssocID="{DEA071A9-3020-4368-BDB4-4FC83F3EBBDA}" presName="rootComposite1" presStyleCnt="0"/>
      <dgm:spPr/>
    </dgm:pt>
    <dgm:pt modelId="{386CF15A-309F-4F30-8214-75F6B69AB044}" type="pres">
      <dgm:prSet presAssocID="{DEA071A9-3020-4368-BDB4-4FC83F3EBBDA}" presName="rootText1" presStyleLbl="node0" presStyleIdx="0" presStyleCnt="1" custScaleX="170656" custScaleY="114458" custLinFactNeighborX="0" custLinFactNeighborY="-398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C73DB-B3F7-4BBF-B468-0EB111CD932C}" type="pres">
      <dgm:prSet presAssocID="{DEA071A9-3020-4368-BDB4-4FC83F3EBBD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9D7CC21-82BE-4548-BA2E-4D39E538B2B6}" type="pres">
      <dgm:prSet presAssocID="{DEA071A9-3020-4368-BDB4-4FC83F3EBBDA}" presName="hierChild2" presStyleCnt="0"/>
      <dgm:spPr/>
    </dgm:pt>
    <dgm:pt modelId="{B5FD878B-BA77-47A1-B9C5-C550C00183BA}" type="pres">
      <dgm:prSet presAssocID="{DB1B4D17-3807-471B-A2DB-C9AD3FA189C9}" presName="Name37" presStyleLbl="parChTrans1D2" presStyleIdx="0" presStyleCnt="4"/>
      <dgm:spPr/>
      <dgm:t>
        <a:bodyPr/>
        <a:lstStyle/>
        <a:p>
          <a:endParaRPr lang="en-US"/>
        </a:p>
      </dgm:t>
    </dgm:pt>
    <dgm:pt modelId="{5CF72796-12E5-416A-9C10-E552EB0B9BE7}" type="pres">
      <dgm:prSet presAssocID="{65B79FB5-DDCC-406F-94F1-AA97510F2D98}" presName="hierRoot2" presStyleCnt="0">
        <dgm:presLayoutVars>
          <dgm:hierBranch val="init"/>
        </dgm:presLayoutVars>
      </dgm:prSet>
      <dgm:spPr/>
    </dgm:pt>
    <dgm:pt modelId="{4658B9E5-163C-431C-8B93-166023FA7EB1}" type="pres">
      <dgm:prSet presAssocID="{65B79FB5-DDCC-406F-94F1-AA97510F2D98}" presName="rootComposite" presStyleCnt="0"/>
      <dgm:spPr/>
    </dgm:pt>
    <dgm:pt modelId="{1B8FE01B-A852-4174-8D24-28C20C2AE965}" type="pres">
      <dgm:prSet presAssocID="{65B79FB5-DDCC-406F-94F1-AA97510F2D98}" presName="rootText" presStyleLbl="node2" presStyleIdx="0" presStyleCnt="4" custScaleY="1076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304C3E-A9BB-45CC-8536-D7E608B556FA}" type="pres">
      <dgm:prSet presAssocID="{65B79FB5-DDCC-406F-94F1-AA97510F2D98}" presName="rootConnector" presStyleLbl="node2" presStyleIdx="0" presStyleCnt="4"/>
      <dgm:spPr/>
      <dgm:t>
        <a:bodyPr/>
        <a:lstStyle/>
        <a:p>
          <a:endParaRPr lang="en-US"/>
        </a:p>
      </dgm:t>
    </dgm:pt>
    <dgm:pt modelId="{6EC4BAA7-AFE9-4E8A-AB26-A40A0B517CF2}" type="pres">
      <dgm:prSet presAssocID="{65B79FB5-DDCC-406F-94F1-AA97510F2D98}" presName="hierChild4" presStyleCnt="0"/>
      <dgm:spPr/>
    </dgm:pt>
    <dgm:pt modelId="{BC11F925-D1D5-4D01-9C34-19D011A8CD08}" type="pres">
      <dgm:prSet presAssocID="{65B79FB5-DDCC-406F-94F1-AA97510F2D98}" presName="hierChild5" presStyleCnt="0"/>
      <dgm:spPr/>
    </dgm:pt>
    <dgm:pt modelId="{E7E93C2B-2636-4BEF-B40D-9C5DF93D5A63}" type="pres">
      <dgm:prSet presAssocID="{D124F822-4526-4D77-8E50-75C4EE01D667}" presName="Name37" presStyleLbl="parChTrans1D2" presStyleIdx="1" presStyleCnt="4"/>
      <dgm:spPr/>
      <dgm:t>
        <a:bodyPr/>
        <a:lstStyle/>
        <a:p>
          <a:endParaRPr lang="en-US"/>
        </a:p>
      </dgm:t>
    </dgm:pt>
    <dgm:pt modelId="{3296F239-A1F7-4910-AA14-F037AA276031}" type="pres">
      <dgm:prSet presAssocID="{3AC115ED-942A-4F57-96EC-7751F981A8E5}" presName="hierRoot2" presStyleCnt="0">
        <dgm:presLayoutVars>
          <dgm:hierBranch val="init"/>
        </dgm:presLayoutVars>
      </dgm:prSet>
      <dgm:spPr/>
    </dgm:pt>
    <dgm:pt modelId="{7E7B0373-9541-4C1E-978C-7105FCE6EB90}" type="pres">
      <dgm:prSet presAssocID="{3AC115ED-942A-4F57-96EC-7751F981A8E5}" presName="rootComposite" presStyleCnt="0"/>
      <dgm:spPr/>
    </dgm:pt>
    <dgm:pt modelId="{6CF576B3-EDCA-432D-962E-EAEDD28E0E47}" type="pres">
      <dgm:prSet presAssocID="{3AC115ED-942A-4F57-96EC-7751F981A8E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9A714C-3F32-47AD-8034-D9D5F5652EA5}" type="pres">
      <dgm:prSet presAssocID="{3AC115ED-942A-4F57-96EC-7751F981A8E5}" presName="rootConnector" presStyleLbl="node2" presStyleIdx="1" presStyleCnt="4"/>
      <dgm:spPr/>
      <dgm:t>
        <a:bodyPr/>
        <a:lstStyle/>
        <a:p>
          <a:endParaRPr lang="en-US"/>
        </a:p>
      </dgm:t>
    </dgm:pt>
    <dgm:pt modelId="{9694D1A1-4463-4CA5-9854-46CCDC4F5D15}" type="pres">
      <dgm:prSet presAssocID="{3AC115ED-942A-4F57-96EC-7751F981A8E5}" presName="hierChild4" presStyleCnt="0"/>
      <dgm:spPr/>
    </dgm:pt>
    <dgm:pt modelId="{E3A2A0B5-4580-4D96-8AEE-EB8935795D58}" type="pres">
      <dgm:prSet presAssocID="{3AC115ED-942A-4F57-96EC-7751F981A8E5}" presName="hierChild5" presStyleCnt="0"/>
      <dgm:spPr/>
    </dgm:pt>
    <dgm:pt modelId="{F9581BB1-4E88-47C3-9FE4-55E799CF9112}" type="pres">
      <dgm:prSet presAssocID="{29189D1D-5944-4988-B590-D7F9D58FAF9A}" presName="Name37" presStyleLbl="parChTrans1D2" presStyleIdx="2" presStyleCnt="4"/>
      <dgm:spPr/>
      <dgm:t>
        <a:bodyPr/>
        <a:lstStyle/>
        <a:p>
          <a:endParaRPr lang="en-US"/>
        </a:p>
      </dgm:t>
    </dgm:pt>
    <dgm:pt modelId="{209A58EC-6BD5-45D2-A02E-F03711CB7649}" type="pres">
      <dgm:prSet presAssocID="{C9CC10EC-34DE-4D0E-BC74-65A5134DE92D}" presName="hierRoot2" presStyleCnt="0">
        <dgm:presLayoutVars>
          <dgm:hierBranch val="init"/>
        </dgm:presLayoutVars>
      </dgm:prSet>
      <dgm:spPr/>
    </dgm:pt>
    <dgm:pt modelId="{6B26DC63-359B-4A0E-B763-283CE117F017}" type="pres">
      <dgm:prSet presAssocID="{C9CC10EC-34DE-4D0E-BC74-65A5134DE92D}" presName="rootComposite" presStyleCnt="0"/>
      <dgm:spPr/>
    </dgm:pt>
    <dgm:pt modelId="{613C9E7F-65E4-4617-83B7-2866EDA4313C}" type="pres">
      <dgm:prSet presAssocID="{C9CC10EC-34DE-4D0E-BC74-65A5134DE92D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906D827-36F3-4CEE-9739-1416323F89F1}" type="pres">
      <dgm:prSet presAssocID="{C9CC10EC-34DE-4D0E-BC74-65A5134DE92D}" presName="rootConnector" presStyleLbl="node2" presStyleIdx="2" presStyleCnt="4"/>
      <dgm:spPr/>
      <dgm:t>
        <a:bodyPr/>
        <a:lstStyle/>
        <a:p>
          <a:endParaRPr lang="en-US"/>
        </a:p>
      </dgm:t>
    </dgm:pt>
    <dgm:pt modelId="{1A9F0CE0-0A71-4DAC-A304-A5144C46948F}" type="pres">
      <dgm:prSet presAssocID="{C9CC10EC-34DE-4D0E-BC74-65A5134DE92D}" presName="hierChild4" presStyleCnt="0"/>
      <dgm:spPr/>
    </dgm:pt>
    <dgm:pt modelId="{1F892AE6-EF98-4938-AD40-A4E82B0FE8D5}" type="pres">
      <dgm:prSet presAssocID="{C9CC10EC-34DE-4D0E-BC74-65A5134DE92D}" presName="hierChild5" presStyleCnt="0"/>
      <dgm:spPr/>
    </dgm:pt>
    <dgm:pt modelId="{B916F6C6-84F3-43F9-B542-20A2E5F973FE}" type="pres">
      <dgm:prSet presAssocID="{59529491-F23A-4E85-962E-9D10CDE6DECC}" presName="Name37" presStyleLbl="parChTrans1D2" presStyleIdx="3" presStyleCnt="4"/>
      <dgm:spPr/>
      <dgm:t>
        <a:bodyPr/>
        <a:lstStyle/>
        <a:p>
          <a:endParaRPr lang="en-US"/>
        </a:p>
      </dgm:t>
    </dgm:pt>
    <dgm:pt modelId="{52AFC847-C2AD-4DBC-8E0D-754AC450606C}" type="pres">
      <dgm:prSet presAssocID="{D413CC0E-A1AC-4294-ABE4-D4F01ABB3435}" presName="hierRoot2" presStyleCnt="0">
        <dgm:presLayoutVars>
          <dgm:hierBranch val="init"/>
        </dgm:presLayoutVars>
      </dgm:prSet>
      <dgm:spPr/>
    </dgm:pt>
    <dgm:pt modelId="{517BEBE3-3F66-4EE7-8BC7-1BAFE2AAF757}" type="pres">
      <dgm:prSet presAssocID="{D413CC0E-A1AC-4294-ABE4-D4F01ABB3435}" presName="rootComposite" presStyleCnt="0"/>
      <dgm:spPr/>
    </dgm:pt>
    <dgm:pt modelId="{A3E2D533-89B0-45BE-8ED0-02D8AFBA3853}" type="pres">
      <dgm:prSet presAssocID="{D413CC0E-A1AC-4294-ABE4-D4F01ABB3435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EA4462-E6B3-4F6B-8EDC-11591029008E}" type="pres">
      <dgm:prSet presAssocID="{D413CC0E-A1AC-4294-ABE4-D4F01ABB3435}" presName="rootConnector" presStyleLbl="node2" presStyleIdx="3" presStyleCnt="4"/>
      <dgm:spPr/>
      <dgm:t>
        <a:bodyPr/>
        <a:lstStyle/>
        <a:p>
          <a:endParaRPr lang="en-US"/>
        </a:p>
      </dgm:t>
    </dgm:pt>
    <dgm:pt modelId="{7BBD6C99-6847-41F8-B7BA-58AC53F9992B}" type="pres">
      <dgm:prSet presAssocID="{D413CC0E-A1AC-4294-ABE4-D4F01ABB3435}" presName="hierChild4" presStyleCnt="0"/>
      <dgm:spPr/>
    </dgm:pt>
    <dgm:pt modelId="{95F1C89F-11A4-41A6-BC29-A618ADA1D0A3}" type="pres">
      <dgm:prSet presAssocID="{D413CC0E-A1AC-4294-ABE4-D4F01ABB3435}" presName="hierChild5" presStyleCnt="0"/>
      <dgm:spPr/>
    </dgm:pt>
    <dgm:pt modelId="{4901D2EE-FF6A-48C2-AF3F-3877BDDCC03C}" type="pres">
      <dgm:prSet presAssocID="{DEA071A9-3020-4368-BDB4-4FC83F3EBBDA}" presName="hierChild3" presStyleCnt="0"/>
      <dgm:spPr/>
    </dgm:pt>
  </dgm:ptLst>
  <dgm:cxnLst>
    <dgm:cxn modelId="{A489AA14-E355-4E61-BEE6-51BC7350D217}" srcId="{C43C3237-CA2F-4D77-953F-608DC36EDDB5}" destId="{DEA071A9-3020-4368-BDB4-4FC83F3EBBDA}" srcOrd="0" destOrd="0" parTransId="{1BC6CADE-EA24-4334-9AF2-59C2C1B61563}" sibTransId="{7B236439-D914-4929-85E8-2AEA4D16DAD4}"/>
    <dgm:cxn modelId="{7CAC19ED-0076-4BBF-8EF5-637B9B85B2DA}" type="presOf" srcId="{29189D1D-5944-4988-B590-D7F9D58FAF9A}" destId="{F9581BB1-4E88-47C3-9FE4-55E799CF9112}" srcOrd="0" destOrd="0" presId="urn:microsoft.com/office/officeart/2005/8/layout/orgChart1"/>
    <dgm:cxn modelId="{9BD6B2FE-360B-4CB2-A790-50F408722844}" type="presOf" srcId="{DEA071A9-3020-4368-BDB4-4FC83F3EBBDA}" destId="{386CF15A-309F-4F30-8214-75F6B69AB044}" srcOrd="0" destOrd="0" presId="urn:microsoft.com/office/officeart/2005/8/layout/orgChart1"/>
    <dgm:cxn modelId="{7BE349CB-0CBE-4DA9-BBB3-D6CDE2FBAA6D}" type="presOf" srcId="{C9CC10EC-34DE-4D0E-BC74-65A5134DE92D}" destId="{8906D827-36F3-4CEE-9739-1416323F89F1}" srcOrd="1" destOrd="0" presId="urn:microsoft.com/office/officeart/2005/8/layout/orgChart1"/>
    <dgm:cxn modelId="{083829B8-FF81-47BA-BF60-23D83A94B5B0}" type="presOf" srcId="{65B79FB5-DDCC-406F-94F1-AA97510F2D98}" destId="{1B8FE01B-A852-4174-8D24-28C20C2AE965}" srcOrd="0" destOrd="0" presId="urn:microsoft.com/office/officeart/2005/8/layout/orgChart1"/>
    <dgm:cxn modelId="{7F7F0BFE-E4D7-4419-9955-34394DA719DE}" type="presOf" srcId="{C9CC10EC-34DE-4D0E-BC74-65A5134DE92D}" destId="{613C9E7F-65E4-4617-83B7-2866EDA4313C}" srcOrd="0" destOrd="0" presId="urn:microsoft.com/office/officeart/2005/8/layout/orgChart1"/>
    <dgm:cxn modelId="{1D8A54DC-F773-410F-9C46-4CDA20AAFCDF}" type="presOf" srcId="{59529491-F23A-4E85-962E-9D10CDE6DECC}" destId="{B916F6C6-84F3-43F9-B542-20A2E5F973FE}" srcOrd="0" destOrd="0" presId="urn:microsoft.com/office/officeart/2005/8/layout/orgChart1"/>
    <dgm:cxn modelId="{4EF5E4F7-9454-49BA-99A9-484C7300B7B6}" type="presOf" srcId="{D413CC0E-A1AC-4294-ABE4-D4F01ABB3435}" destId="{6AEA4462-E6B3-4F6B-8EDC-11591029008E}" srcOrd="1" destOrd="0" presId="urn:microsoft.com/office/officeart/2005/8/layout/orgChart1"/>
    <dgm:cxn modelId="{DA27244F-1FDD-439B-913B-52B6A9A0379D}" srcId="{DEA071A9-3020-4368-BDB4-4FC83F3EBBDA}" destId="{3AC115ED-942A-4F57-96EC-7751F981A8E5}" srcOrd="1" destOrd="0" parTransId="{D124F822-4526-4D77-8E50-75C4EE01D667}" sibTransId="{76FA948E-6663-4C7B-9D7F-BE048AD7CFF0}"/>
    <dgm:cxn modelId="{0775CA2E-FBBE-4A2B-B7D1-00A5A80DB61A}" type="presOf" srcId="{65B79FB5-DDCC-406F-94F1-AA97510F2D98}" destId="{E9304C3E-A9BB-45CC-8536-D7E608B556FA}" srcOrd="1" destOrd="0" presId="urn:microsoft.com/office/officeart/2005/8/layout/orgChart1"/>
    <dgm:cxn modelId="{B48B123C-A1C2-408B-AE18-3588BD410926}" type="presOf" srcId="{C43C3237-CA2F-4D77-953F-608DC36EDDB5}" destId="{3A94E887-0560-4576-A127-52E8144C7317}" srcOrd="0" destOrd="0" presId="urn:microsoft.com/office/officeart/2005/8/layout/orgChart1"/>
    <dgm:cxn modelId="{D7852FD2-53E4-486C-B8A1-43207B33F10E}" srcId="{DEA071A9-3020-4368-BDB4-4FC83F3EBBDA}" destId="{65B79FB5-DDCC-406F-94F1-AA97510F2D98}" srcOrd="0" destOrd="0" parTransId="{DB1B4D17-3807-471B-A2DB-C9AD3FA189C9}" sibTransId="{8777E10B-4223-4AE6-9828-13ED887BA37B}"/>
    <dgm:cxn modelId="{9822B7EB-38DC-4504-AB1E-92D04124B552}" srcId="{DEA071A9-3020-4368-BDB4-4FC83F3EBBDA}" destId="{C9CC10EC-34DE-4D0E-BC74-65A5134DE92D}" srcOrd="2" destOrd="0" parTransId="{29189D1D-5944-4988-B590-D7F9D58FAF9A}" sibTransId="{8DF79B67-63DD-40FC-81E7-BB74DB40A755}"/>
    <dgm:cxn modelId="{CD1F3B5B-BD4D-4519-9BC5-57307B41BEB8}" type="presOf" srcId="{3AC115ED-942A-4F57-96EC-7751F981A8E5}" destId="{6CF576B3-EDCA-432D-962E-EAEDD28E0E47}" srcOrd="0" destOrd="0" presId="urn:microsoft.com/office/officeart/2005/8/layout/orgChart1"/>
    <dgm:cxn modelId="{206DC6E0-ADB3-4F36-B84D-D8694FBED1E7}" type="presOf" srcId="{3AC115ED-942A-4F57-96EC-7751F981A8E5}" destId="{3A9A714C-3F32-47AD-8034-D9D5F5652EA5}" srcOrd="1" destOrd="0" presId="urn:microsoft.com/office/officeart/2005/8/layout/orgChart1"/>
    <dgm:cxn modelId="{9E4C4AC2-0900-4D7C-ACD0-980D1DE4FA33}" type="presOf" srcId="{D124F822-4526-4D77-8E50-75C4EE01D667}" destId="{E7E93C2B-2636-4BEF-B40D-9C5DF93D5A63}" srcOrd="0" destOrd="0" presId="urn:microsoft.com/office/officeart/2005/8/layout/orgChart1"/>
    <dgm:cxn modelId="{8281DB2C-3391-4BED-81AF-2ED69F47D953}" type="presOf" srcId="{DEA071A9-3020-4368-BDB4-4FC83F3EBBDA}" destId="{5BFC73DB-B3F7-4BBF-B468-0EB111CD932C}" srcOrd="1" destOrd="0" presId="urn:microsoft.com/office/officeart/2005/8/layout/orgChart1"/>
    <dgm:cxn modelId="{BB279BBE-3252-40CD-AB2A-DC87658128E5}" srcId="{DEA071A9-3020-4368-BDB4-4FC83F3EBBDA}" destId="{D413CC0E-A1AC-4294-ABE4-D4F01ABB3435}" srcOrd="3" destOrd="0" parTransId="{59529491-F23A-4E85-962E-9D10CDE6DECC}" sibTransId="{29D5439E-03A2-42D2-8912-03536A5EB52C}"/>
    <dgm:cxn modelId="{46AC0494-6103-4FAA-BA5E-DD15983D8B70}" type="presOf" srcId="{DB1B4D17-3807-471B-A2DB-C9AD3FA189C9}" destId="{B5FD878B-BA77-47A1-B9C5-C550C00183BA}" srcOrd="0" destOrd="0" presId="urn:microsoft.com/office/officeart/2005/8/layout/orgChart1"/>
    <dgm:cxn modelId="{43C1C2B9-B0CB-4863-9093-5CDE7774E20F}" type="presOf" srcId="{D413CC0E-A1AC-4294-ABE4-D4F01ABB3435}" destId="{A3E2D533-89B0-45BE-8ED0-02D8AFBA3853}" srcOrd="0" destOrd="0" presId="urn:microsoft.com/office/officeart/2005/8/layout/orgChart1"/>
    <dgm:cxn modelId="{8B79B47A-DA26-4BE8-971D-59DDF56700F4}" type="presParOf" srcId="{3A94E887-0560-4576-A127-52E8144C7317}" destId="{4A86C5C7-0ACF-4472-93EE-16FFA92A858F}" srcOrd="0" destOrd="0" presId="urn:microsoft.com/office/officeart/2005/8/layout/orgChart1"/>
    <dgm:cxn modelId="{8320BDB8-314D-4226-A0EB-CF6B93D23763}" type="presParOf" srcId="{4A86C5C7-0ACF-4472-93EE-16FFA92A858F}" destId="{D56F9B18-1177-4102-AF7C-7347072BD64A}" srcOrd="0" destOrd="0" presId="urn:microsoft.com/office/officeart/2005/8/layout/orgChart1"/>
    <dgm:cxn modelId="{7A646A95-DE3F-423C-B6EE-97404D618609}" type="presParOf" srcId="{D56F9B18-1177-4102-AF7C-7347072BD64A}" destId="{386CF15A-309F-4F30-8214-75F6B69AB044}" srcOrd="0" destOrd="0" presId="urn:microsoft.com/office/officeart/2005/8/layout/orgChart1"/>
    <dgm:cxn modelId="{13A7A38C-7658-4930-93A3-33F7191C4994}" type="presParOf" srcId="{D56F9B18-1177-4102-AF7C-7347072BD64A}" destId="{5BFC73DB-B3F7-4BBF-B468-0EB111CD932C}" srcOrd="1" destOrd="0" presId="urn:microsoft.com/office/officeart/2005/8/layout/orgChart1"/>
    <dgm:cxn modelId="{4965CA91-0048-4438-A16A-30D887F43A0C}" type="presParOf" srcId="{4A86C5C7-0ACF-4472-93EE-16FFA92A858F}" destId="{19D7CC21-82BE-4548-BA2E-4D39E538B2B6}" srcOrd="1" destOrd="0" presId="urn:microsoft.com/office/officeart/2005/8/layout/orgChart1"/>
    <dgm:cxn modelId="{BBB5D606-36C0-4504-A70D-EDECEAC8CDB0}" type="presParOf" srcId="{19D7CC21-82BE-4548-BA2E-4D39E538B2B6}" destId="{B5FD878B-BA77-47A1-B9C5-C550C00183BA}" srcOrd="0" destOrd="0" presId="urn:microsoft.com/office/officeart/2005/8/layout/orgChart1"/>
    <dgm:cxn modelId="{5E1C1B94-A9A2-4B6B-918E-8840ECE56751}" type="presParOf" srcId="{19D7CC21-82BE-4548-BA2E-4D39E538B2B6}" destId="{5CF72796-12E5-416A-9C10-E552EB0B9BE7}" srcOrd="1" destOrd="0" presId="urn:microsoft.com/office/officeart/2005/8/layout/orgChart1"/>
    <dgm:cxn modelId="{5F4A7FC2-A54C-431D-9061-32DCE83B7945}" type="presParOf" srcId="{5CF72796-12E5-416A-9C10-E552EB0B9BE7}" destId="{4658B9E5-163C-431C-8B93-166023FA7EB1}" srcOrd="0" destOrd="0" presId="urn:microsoft.com/office/officeart/2005/8/layout/orgChart1"/>
    <dgm:cxn modelId="{F53083C2-808A-4774-817B-71D4A1C47206}" type="presParOf" srcId="{4658B9E5-163C-431C-8B93-166023FA7EB1}" destId="{1B8FE01B-A852-4174-8D24-28C20C2AE965}" srcOrd="0" destOrd="0" presId="urn:microsoft.com/office/officeart/2005/8/layout/orgChart1"/>
    <dgm:cxn modelId="{C3724932-7DC9-4A59-A6C2-92495B7A2DF1}" type="presParOf" srcId="{4658B9E5-163C-431C-8B93-166023FA7EB1}" destId="{E9304C3E-A9BB-45CC-8536-D7E608B556FA}" srcOrd="1" destOrd="0" presId="urn:microsoft.com/office/officeart/2005/8/layout/orgChart1"/>
    <dgm:cxn modelId="{F157E4C4-9464-4D6C-AE22-6CD65D4ECED1}" type="presParOf" srcId="{5CF72796-12E5-416A-9C10-E552EB0B9BE7}" destId="{6EC4BAA7-AFE9-4E8A-AB26-A40A0B517CF2}" srcOrd="1" destOrd="0" presId="urn:microsoft.com/office/officeart/2005/8/layout/orgChart1"/>
    <dgm:cxn modelId="{5824E4EC-6ABC-4B94-9702-9597B4E211F3}" type="presParOf" srcId="{5CF72796-12E5-416A-9C10-E552EB0B9BE7}" destId="{BC11F925-D1D5-4D01-9C34-19D011A8CD08}" srcOrd="2" destOrd="0" presId="urn:microsoft.com/office/officeart/2005/8/layout/orgChart1"/>
    <dgm:cxn modelId="{42B0A206-B51C-4485-A7AE-37801780B8E4}" type="presParOf" srcId="{19D7CC21-82BE-4548-BA2E-4D39E538B2B6}" destId="{E7E93C2B-2636-4BEF-B40D-9C5DF93D5A63}" srcOrd="2" destOrd="0" presId="urn:microsoft.com/office/officeart/2005/8/layout/orgChart1"/>
    <dgm:cxn modelId="{048BDDAB-03A8-47DB-8D1B-13A7C69FD6A2}" type="presParOf" srcId="{19D7CC21-82BE-4548-BA2E-4D39E538B2B6}" destId="{3296F239-A1F7-4910-AA14-F037AA276031}" srcOrd="3" destOrd="0" presId="urn:microsoft.com/office/officeart/2005/8/layout/orgChart1"/>
    <dgm:cxn modelId="{ED0C3A99-742A-4675-A89D-E58A3DAB08B7}" type="presParOf" srcId="{3296F239-A1F7-4910-AA14-F037AA276031}" destId="{7E7B0373-9541-4C1E-978C-7105FCE6EB90}" srcOrd="0" destOrd="0" presId="urn:microsoft.com/office/officeart/2005/8/layout/orgChart1"/>
    <dgm:cxn modelId="{214B8ABC-CDD7-4735-BDD8-FFBC4CB08148}" type="presParOf" srcId="{7E7B0373-9541-4C1E-978C-7105FCE6EB90}" destId="{6CF576B3-EDCA-432D-962E-EAEDD28E0E47}" srcOrd="0" destOrd="0" presId="urn:microsoft.com/office/officeart/2005/8/layout/orgChart1"/>
    <dgm:cxn modelId="{F02906CE-1497-445A-B1F5-83FF9B1F9567}" type="presParOf" srcId="{7E7B0373-9541-4C1E-978C-7105FCE6EB90}" destId="{3A9A714C-3F32-47AD-8034-D9D5F5652EA5}" srcOrd="1" destOrd="0" presId="urn:microsoft.com/office/officeart/2005/8/layout/orgChart1"/>
    <dgm:cxn modelId="{58A053FB-2FF5-4CC6-92FF-B3DBB8FDD69E}" type="presParOf" srcId="{3296F239-A1F7-4910-AA14-F037AA276031}" destId="{9694D1A1-4463-4CA5-9854-46CCDC4F5D15}" srcOrd="1" destOrd="0" presId="urn:microsoft.com/office/officeart/2005/8/layout/orgChart1"/>
    <dgm:cxn modelId="{53459284-8B99-4006-A3B2-F1BA562E7B67}" type="presParOf" srcId="{3296F239-A1F7-4910-AA14-F037AA276031}" destId="{E3A2A0B5-4580-4D96-8AEE-EB8935795D58}" srcOrd="2" destOrd="0" presId="urn:microsoft.com/office/officeart/2005/8/layout/orgChart1"/>
    <dgm:cxn modelId="{1D3057F0-F65A-445D-88C7-A9782F455A48}" type="presParOf" srcId="{19D7CC21-82BE-4548-BA2E-4D39E538B2B6}" destId="{F9581BB1-4E88-47C3-9FE4-55E799CF9112}" srcOrd="4" destOrd="0" presId="urn:microsoft.com/office/officeart/2005/8/layout/orgChart1"/>
    <dgm:cxn modelId="{30404FA4-E166-496F-B3E9-30B2CDBC90AB}" type="presParOf" srcId="{19D7CC21-82BE-4548-BA2E-4D39E538B2B6}" destId="{209A58EC-6BD5-45D2-A02E-F03711CB7649}" srcOrd="5" destOrd="0" presId="urn:microsoft.com/office/officeart/2005/8/layout/orgChart1"/>
    <dgm:cxn modelId="{360F41E5-3AAF-48EB-82A4-F1A238722877}" type="presParOf" srcId="{209A58EC-6BD5-45D2-A02E-F03711CB7649}" destId="{6B26DC63-359B-4A0E-B763-283CE117F017}" srcOrd="0" destOrd="0" presId="urn:microsoft.com/office/officeart/2005/8/layout/orgChart1"/>
    <dgm:cxn modelId="{A256C85C-CC20-43A6-9CF1-62E0C09E8A36}" type="presParOf" srcId="{6B26DC63-359B-4A0E-B763-283CE117F017}" destId="{613C9E7F-65E4-4617-83B7-2866EDA4313C}" srcOrd="0" destOrd="0" presId="urn:microsoft.com/office/officeart/2005/8/layout/orgChart1"/>
    <dgm:cxn modelId="{F9538644-9249-4EDC-9985-D9F602C89917}" type="presParOf" srcId="{6B26DC63-359B-4A0E-B763-283CE117F017}" destId="{8906D827-36F3-4CEE-9739-1416323F89F1}" srcOrd="1" destOrd="0" presId="urn:microsoft.com/office/officeart/2005/8/layout/orgChart1"/>
    <dgm:cxn modelId="{04B831EC-8B91-413B-852B-1842870F9C71}" type="presParOf" srcId="{209A58EC-6BD5-45D2-A02E-F03711CB7649}" destId="{1A9F0CE0-0A71-4DAC-A304-A5144C46948F}" srcOrd="1" destOrd="0" presId="urn:microsoft.com/office/officeart/2005/8/layout/orgChart1"/>
    <dgm:cxn modelId="{240A4472-E9BD-41FB-8BEE-D6FCFB9414DF}" type="presParOf" srcId="{209A58EC-6BD5-45D2-A02E-F03711CB7649}" destId="{1F892AE6-EF98-4938-AD40-A4E82B0FE8D5}" srcOrd="2" destOrd="0" presId="urn:microsoft.com/office/officeart/2005/8/layout/orgChart1"/>
    <dgm:cxn modelId="{CEA44542-E738-409F-8870-EDE620BA7B38}" type="presParOf" srcId="{19D7CC21-82BE-4548-BA2E-4D39E538B2B6}" destId="{B916F6C6-84F3-43F9-B542-20A2E5F973FE}" srcOrd="6" destOrd="0" presId="urn:microsoft.com/office/officeart/2005/8/layout/orgChart1"/>
    <dgm:cxn modelId="{2C0FDDE8-C638-491D-BFDD-DF7AB2ECC81A}" type="presParOf" srcId="{19D7CC21-82BE-4548-BA2E-4D39E538B2B6}" destId="{52AFC847-C2AD-4DBC-8E0D-754AC450606C}" srcOrd="7" destOrd="0" presId="urn:microsoft.com/office/officeart/2005/8/layout/orgChart1"/>
    <dgm:cxn modelId="{4AB4AF3A-830B-4A43-B118-0198447EB110}" type="presParOf" srcId="{52AFC847-C2AD-4DBC-8E0D-754AC450606C}" destId="{517BEBE3-3F66-4EE7-8BC7-1BAFE2AAF757}" srcOrd="0" destOrd="0" presId="urn:microsoft.com/office/officeart/2005/8/layout/orgChart1"/>
    <dgm:cxn modelId="{CA725936-CCED-4E3A-A74A-A1205FE68696}" type="presParOf" srcId="{517BEBE3-3F66-4EE7-8BC7-1BAFE2AAF757}" destId="{A3E2D533-89B0-45BE-8ED0-02D8AFBA3853}" srcOrd="0" destOrd="0" presId="urn:microsoft.com/office/officeart/2005/8/layout/orgChart1"/>
    <dgm:cxn modelId="{9F92832A-D348-4A76-9B3A-718B3E3E033B}" type="presParOf" srcId="{517BEBE3-3F66-4EE7-8BC7-1BAFE2AAF757}" destId="{6AEA4462-E6B3-4F6B-8EDC-11591029008E}" srcOrd="1" destOrd="0" presId="urn:microsoft.com/office/officeart/2005/8/layout/orgChart1"/>
    <dgm:cxn modelId="{B20F4F4D-7517-426D-901E-849EFACAB7B0}" type="presParOf" srcId="{52AFC847-C2AD-4DBC-8E0D-754AC450606C}" destId="{7BBD6C99-6847-41F8-B7BA-58AC53F9992B}" srcOrd="1" destOrd="0" presId="urn:microsoft.com/office/officeart/2005/8/layout/orgChart1"/>
    <dgm:cxn modelId="{72D17AE1-4B8F-4577-828E-5911A7829A62}" type="presParOf" srcId="{52AFC847-C2AD-4DBC-8E0D-754AC450606C}" destId="{95F1C89F-11A4-41A6-BC29-A618ADA1D0A3}" srcOrd="2" destOrd="0" presId="urn:microsoft.com/office/officeart/2005/8/layout/orgChart1"/>
    <dgm:cxn modelId="{E3E079C1-C4F8-4EB9-9E2F-AC9C916A64F2}" type="presParOf" srcId="{4A86C5C7-0ACF-4472-93EE-16FFA92A858F}" destId="{4901D2EE-FF6A-48C2-AF3F-3877BDDCC0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43C3237-CA2F-4D77-953F-608DC36EDD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EA071A9-3020-4368-BDB4-4FC83F3EBBDA}">
      <dgm:prSet phldrT="[Text]"/>
      <dgm:spPr/>
      <dgm:t>
        <a:bodyPr/>
        <a:lstStyle/>
        <a:p>
          <a:r>
            <a:rPr lang="en-US" b="1" dirty="0">
              <a:solidFill>
                <a:srgbClr val="002060"/>
              </a:solidFill>
            </a:rPr>
            <a:t>3- Other topics of interest</a:t>
          </a:r>
        </a:p>
      </dgm:t>
    </dgm:pt>
    <dgm:pt modelId="{7B236439-D914-4929-85E8-2AEA4D16DAD4}" type="sib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BC6CADE-EA24-4334-9AF2-59C2C1B61563}" type="par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5B79FB5-DDCC-406F-94F1-AA97510F2D98}">
      <dgm:prSet custT="1"/>
      <dgm:spPr/>
      <dgm:t>
        <a:bodyPr/>
        <a:lstStyle/>
        <a:p>
          <a:r>
            <a:rPr lang="en-US" sz="1600" dirty="0"/>
            <a:t>NGO business economy (External and Internal Analysis)</a:t>
          </a:r>
          <a:endParaRPr lang="en-US" sz="1600" b="1" dirty="0"/>
        </a:p>
      </dgm:t>
    </dgm:pt>
    <dgm:pt modelId="{DB1B4D17-3807-471B-A2DB-C9AD3FA189C9}" type="par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777E10B-4223-4AE6-9828-13ED887BA37B}" type="sib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48C348C1-1833-482D-AF3E-352127F07602}">
      <dgm:prSet custT="1"/>
      <dgm:spPr/>
      <dgm:t>
        <a:bodyPr/>
        <a:lstStyle/>
        <a:p>
          <a:r>
            <a:rPr lang="en-US" sz="1600"/>
            <a:t>Decision making and crisis management</a:t>
          </a:r>
        </a:p>
      </dgm:t>
    </dgm:pt>
    <dgm:pt modelId="{90DEB2C8-5E29-4D34-B283-738E63839369}" type="parTrans" cxnId="{482EB949-73C2-4226-BF6C-AF270A229C31}">
      <dgm:prSet/>
      <dgm:spPr/>
      <dgm:t>
        <a:bodyPr/>
        <a:lstStyle/>
        <a:p>
          <a:endParaRPr lang="en-US"/>
        </a:p>
      </dgm:t>
    </dgm:pt>
    <dgm:pt modelId="{6463DFF0-4E57-4944-B302-5A0098B5E3D9}" type="sibTrans" cxnId="{482EB949-73C2-4226-BF6C-AF270A229C31}">
      <dgm:prSet/>
      <dgm:spPr/>
      <dgm:t>
        <a:bodyPr/>
        <a:lstStyle/>
        <a:p>
          <a:endParaRPr lang="en-US"/>
        </a:p>
      </dgm:t>
    </dgm:pt>
    <dgm:pt modelId="{33D092E6-EB6D-4CF5-A5FB-3950160E7036}">
      <dgm:prSet custT="1"/>
      <dgm:spPr/>
      <dgm:t>
        <a:bodyPr/>
        <a:lstStyle/>
        <a:p>
          <a:r>
            <a:rPr lang="en-US" sz="1800" dirty="0"/>
            <a:t>Psychology/EI</a:t>
          </a:r>
        </a:p>
      </dgm:t>
    </dgm:pt>
    <dgm:pt modelId="{F527E1D3-DAD0-4FE6-8B2D-202BE588F535}" type="parTrans" cxnId="{99A256AB-C7E4-450A-ABFD-DB4FD8BB5D50}">
      <dgm:prSet/>
      <dgm:spPr/>
      <dgm:t>
        <a:bodyPr/>
        <a:lstStyle/>
        <a:p>
          <a:endParaRPr lang="en-US"/>
        </a:p>
      </dgm:t>
    </dgm:pt>
    <dgm:pt modelId="{32C8EB41-508E-4BF3-9516-CBE4D381FA84}" type="sibTrans" cxnId="{99A256AB-C7E4-450A-ABFD-DB4FD8BB5D50}">
      <dgm:prSet/>
      <dgm:spPr/>
      <dgm:t>
        <a:bodyPr/>
        <a:lstStyle/>
        <a:p>
          <a:endParaRPr lang="en-US"/>
        </a:p>
      </dgm:t>
    </dgm:pt>
    <dgm:pt modelId="{FEFD1906-FBC5-4A80-87D7-596FBDC88CD5}">
      <dgm:prSet custT="1"/>
      <dgm:spPr/>
      <dgm:t>
        <a:bodyPr/>
        <a:lstStyle/>
        <a:p>
          <a:r>
            <a:rPr lang="en-US" sz="1600"/>
            <a:t>Strategic Planning</a:t>
          </a:r>
        </a:p>
      </dgm:t>
    </dgm:pt>
    <dgm:pt modelId="{ED88737E-1870-4D28-B167-E65535D84D56}" type="parTrans" cxnId="{6BC1D241-84F2-465C-B38B-7DD7A43804C0}">
      <dgm:prSet/>
      <dgm:spPr/>
      <dgm:t>
        <a:bodyPr/>
        <a:lstStyle/>
        <a:p>
          <a:endParaRPr lang="en-US"/>
        </a:p>
      </dgm:t>
    </dgm:pt>
    <dgm:pt modelId="{BEF6062C-8C9F-4CC2-AA6B-FBA2AC7FF479}" type="sibTrans" cxnId="{6BC1D241-84F2-465C-B38B-7DD7A43804C0}">
      <dgm:prSet/>
      <dgm:spPr/>
      <dgm:t>
        <a:bodyPr/>
        <a:lstStyle/>
        <a:p>
          <a:endParaRPr lang="en-US"/>
        </a:p>
      </dgm:t>
    </dgm:pt>
    <dgm:pt modelId="{9868D37A-F5EE-4CA1-A227-775649AE6081}">
      <dgm:prSet custT="1"/>
      <dgm:spPr/>
      <dgm:t>
        <a:bodyPr/>
        <a:lstStyle/>
        <a:p>
          <a:r>
            <a:rPr lang="en-US" sz="1400"/>
            <a:t>International Social Welfare and Services to Immigrants and Refugees</a:t>
          </a:r>
        </a:p>
      </dgm:t>
    </dgm:pt>
    <dgm:pt modelId="{C56B3483-7C9C-40BD-91F9-61AF567B3609}" type="parTrans" cxnId="{D9F1D90C-526C-418D-9D8C-B44E54281218}">
      <dgm:prSet/>
      <dgm:spPr/>
      <dgm:t>
        <a:bodyPr/>
        <a:lstStyle/>
        <a:p>
          <a:endParaRPr lang="en-US"/>
        </a:p>
      </dgm:t>
    </dgm:pt>
    <dgm:pt modelId="{DA68A26A-7AAD-4A28-9E3D-D7BEF5CEB80E}" type="sibTrans" cxnId="{D9F1D90C-526C-418D-9D8C-B44E54281218}">
      <dgm:prSet/>
      <dgm:spPr/>
      <dgm:t>
        <a:bodyPr/>
        <a:lstStyle/>
        <a:p>
          <a:endParaRPr lang="en-US"/>
        </a:p>
      </dgm:t>
    </dgm:pt>
    <dgm:pt modelId="{67E1F506-43AD-4351-9059-EEE251CC6290}">
      <dgm:prSet custT="1"/>
      <dgm:spPr/>
      <dgm:t>
        <a:bodyPr/>
        <a:lstStyle/>
        <a:p>
          <a:r>
            <a:rPr lang="en-US" sz="1600"/>
            <a:t>Soft and administrative skills</a:t>
          </a:r>
        </a:p>
      </dgm:t>
    </dgm:pt>
    <dgm:pt modelId="{36243BF2-9DF3-44CF-8FDC-0627FF3A4CDD}" type="parTrans" cxnId="{56CC5A20-47FD-490C-BC9E-1E33EFE8B2EC}">
      <dgm:prSet/>
      <dgm:spPr/>
      <dgm:t>
        <a:bodyPr/>
        <a:lstStyle/>
        <a:p>
          <a:endParaRPr lang="en-US"/>
        </a:p>
      </dgm:t>
    </dgm:pt>
    <dgm:pt modelId="{E7E17E34-E259-4F4B-8C2A-D77B72EB614E}" type="sibTrans" cxnId="{56CC5A20-47FD-490C-BC9E-1E33EFE8B2EC}">
      <dgm:prSet/>
      <dgm:spPr/>
      <dgm:t>
        <a:bodyPr/>
        <a:lstStyle/>
        <a:p>
          <a:endParaRPr lang="en-US"/>
        </a:p>
      </dgm:t>
    </dgm:pt>
    <dgm:pt modelId="{3A94E887-0560-4576-A127-52E8144C7317}" type="pres">
      <dgm:prSet presAssocID="{C43C3237-CA2F-4D77-953F-608DC36EDD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A86C5C7-0ACF-4472-93EE-16FFA92A858F}" type="pres">
      <dgm:prSet presAssocID="{DEA071A9-3020-4368-BDB4-4FC83F3EBBDA}" presName="hierRoot1" presStyleCnt="0">
        <dgm:presLayoutVars>
          <dgm:hierBranch val="init"/>
        </dgm:presLayoutVars>
      </dgm:prSet>
      <dgm:spPr/>
    </dgm:pt>
    <dgm:pt modelId="{D56F9B18-1177-4102-AF7C-7347072BD64A}" type="pres">
      <dgm:prSet presAssocID="{DEA071A9-3020-4368-BDB4-4FC83F3EBBDA}" presName="rootComposite1" presStyleCnt="0"/>
      <dgm:spPr/>
    </dgm:pt>
    <dgm:pt modelId="{386CF15A-309F-4F30-8214-75F6B69AB044}" type="pres">
      <dgm:prSet presAssocID="{DEA071A9-3020-4368-BDB4-4FC83F3EBBDA}" presName="rootText1" presStyleLbl="node0" presStyleIdx="0" presStyleCnt="1" custScaleX="170656" custScaleY="172645" custLinFactY="-23336" custLinFactNeighborX="-1717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C73DB-B3F7-4BBF-B468-0EB111CD932C}" type="pres">
      <dgm:prSet presAssocID="{DEA071A9-3020-4368-BDB4-4FC83F3EBBD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9D7CC21-82BE-4548-BA2E-4D39E538B2B6}" type="pres">
      <dgm:prSet presAssocID="{DEA071A9-3020-4368-BDB4-4FC83F3EBBDA}" presName="hierChild2" presStyleCnt="0"/>
      <dgm:spPr/>
    </dgm:pt>
    <dgm:pt modelId="{B5FD878B-BA77-47A1-B9C5-C550C00183BA}" type="pres">
      <dgm:prSet presAssocID="{DB1B4D17-3807-471B-A2DB-C9AD3FA189C9}" presName="Name37" presStyleLbl="parChTrans1D2" presStyleIdx="0" presStyleCnt="6"/>
      <dgm:spPr/>
      <dgm:t>
        <a:bodyPr/>
        <a:lstStyle/>
        <a:p>
          <a:endParaRPr lang="en-US"/>
        </a:p>
      </dgm:t>
    </dgm:pt>
    <dgm:pt modelId="{5CF72796-12E5-416A-9C10-E552EB0B9BE7}" type="pres">
      <dgm:prSet presAssocID="{65B79FB5-DDCC-406F-94F1-AA97510F2D98}" presName="hierRoot2" presStyleCnt="0">
        <dgm:presLayoutVars>
          <dgm:hierBranch val="init"/>
        </dgm:presLayoutVars>
      </dgm:prSet>
      <dgm:spPr/>
    </dgm:pt>
    <dgm:pt modelId="{4658B9E5-163C-431C-8B93-166023FA7EB1}" type="pres">
      <dgm:prSet presAssocID="{65B79FB5-DDCC-406F-94F1-AA97510F2D98}" presName="rootComposite" presStyleCnt="0"/>
      <dgm:spPr/>
    </dgm:pt>
    <dgm:pt modelId="{1B8FE01B-A852-4174-8D24-28C20C2AE965}" type="pres">
      <dgm:prSet presAssocID="{65B79FB5-DDCC-406F-94F1-AA97510F2D98}" presName="rootText" presStyleLbl="node2" presStyleIdx="0" presStyleCnt="6" custScaleY="10769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304C3E-A9BB-45CC-8536-D7E608B556FA}" type="pres">
      <dgm:prSet presAssocID="{65B79FB5-DDCC-406F-94F1-AA97510F2D98}" presName="rootConnector" presStyleLbl="node2" presStyleIdx="0" presStyleCnt="6"/>
      <dgm:spPr/>
      <dgm:t>
        <a:bodyPr/>
        <a:lstStyle/>
        <a:p>
          <a:endParaRPr lang="en-US"/>
        </a:p>
      </dgm:t>
    </dgm:pt>
    <dgm:pt modelId="{6EC4BAA7-AFE9-4E8A-AB26-A40A0B517CF2}" type="pres">
      <dgm:prSet presAssocID="{65B79FB5-DDCC-406F-94F1-AA97510F2D98}" presName="hierChild4" presStyleCnt="0"/>
      <dgm:spPr/>
    </dgm:pt>
    <dgm:pt modelId="{BC11F925-D1D5-4D01-9C34-19D011A8CD08}" type="pres">
      <dgm:prSet presAssocID="{65B79FB5-DDCC-406F-94F1-AA97510F2D98}" presName="hierChild5" presStyleCnt="0"/>
      <dgm:spPr/>
    </dgm:pt>
    <dgm:pt modelId="{83EC47A4-F850-413C-8644-4A2C5370B57B}" type="pres">
      <dgm:prSet presAssocID="{90DEB2C8-5E29-4D34-B283-738E63839369}" presName="Name37" presStyleLbl="parChTrans1D2" presStyleIdx="1" presStyleCnt="6"/>
      <dgm:spPr/>
      <dgm:t>
        <a:bodyPr/>
        <a:lstStyle/>
        <a:p>
          <a:endParaRPr lang="en-US"/>
        </a:p>
      </dgm:t>
    </dgm:pt>
    <dgm:pt modelId="{772FBFC3-EA3C-4BFF-B060-B603DFBFF658}" type="pres">
      <dgm:prSet presAssocID="{48C348C1-1833-482D-AF3E-352127F07602}" presName="hierRoot2" presStyleCnt="0">
        <dgm:presLayoutVars>
          <dgm:hierBranch val="init"/>
        </dgm:presLayoutVars>
      </dgm:prSet>
      <dgm:spPr/>
    </dgm:pt>
    <dgm:pt modelId="{862A4CC5-991E-4519-9BF1-B184CD24190F}" type="pres">
      <dgm:prSet presAssocID="{48C348C1-1833-482D-AF3E-352127F07602}" presName="rootComposite" presStyleCnt="0"/>
      <dgm:spPr/>
    </dgm:pt>
    <dgm:pt modelId="{CF6364CE-1C1E-43E4-ADAA-80244BD049E9}" type="pres">
      <dgm:prSet presAssocID="{48C348C1-1833-482D-AF3E-352127F07602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1BD6E2-E6C5-4723-892C-61214EC47993}" type="pres">
      <dgm:prSet presAssocID="{48C348C1-1833-482D-AF3E-352127F07602}" presName="rootConnector" presStyleLbl="node2" presStyleIdx="1" presStyleCnt="6"/>
      <dgm:spPr/>
      <dgm:t>
        <a:bodyPr/>
        <a:lstStyle/>
        <a:p>
          <a:endParaRPr lang="en-US"/>
        </a:p>
      </dgm:t>
    </dgm:pt>
    <dgm:pt modelId="{4FCCD64D-A959-4E67-812F-5BB7C9682E6A}" type="pres">
      <dgm:prSet presAssocID="{48C348C1-1833-482D-AF3E-352127F07602}" presName="hierChild4" presStyleCnt="0"/>
      <dgm:spPr/>
    </dgm:pt>
    <dgm:pt modelId="{2DF6A5EE-477F-4A50-B6BD-BF5F02BAB4AD}" type="pres">
      <dgm:prSet presAssocID="{48C348C1-1833-482D-AF3E-352127F07602}" presName="hierChild5" presStyleCnt="0"/>
      <dgm:spPr/>
    </dgm:pt>
    <dgm:pt modelId="{2E88F43F-3B09-4854-AC34-B4858269C0E3}" type="pres">
      <dgm:prSet presAssocID="{F527E1D3-DAD0-4FE6-8B2D-202BE588F535}" presName="Name37" presStyleLbl="parChTrans1D2" presStyleIdx="2" presStyleCnt="6"/>
      <dgm:spPr/>
      <dgm:t>
        <a:bodyPr/>
        <a:lstStyle/>
        <a:p>
          <a:endParaRPr lang="en-US"/>
        </a:p>
      </dgm:t>
    </dgm:pt>
    <dgm:pt modelId="{25668B35-72B7-44AF-BD44-502EB8A8F707}" type="pres">
      <dgm:prSet presAssocID="{33D092E6-EB6D-4CF5-A5FB-3950160E7036}" presName="hierRoot2" presStyleCnt="0">
        <dgm:presLayoutVars>
          <dgm:hierBranch val="init"/>
        </dgm:presLayoutVars>
      </dgm:prSet>
      <dgm:spPr/>
    </dgm:pt>
    <dgm:pt modelId="{856A589F-E572-4DC5-8FB7-83FE59FFF64A}" type="pres">
      <dgm:prSet presAssocID="{33D092E6-EB6D-4CF5-A5FB-3950160E7036}" presName="rootComposite" presStyleCnt="0"/>
      <dgm:spPr/>
    </dgm:pt>
    <dgm:pt modelId="{9FBCC217-95AB-4C94-BF9E-DD9F47DE2C7B}" type="pres">
      <dgm:prSet presAssocID="{33D092E6-EB6D-4CF5-A5FB-3950160E7036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8BF9A9D-318A-4BAE-9E7F-23268711205C}" type="pres">
      <dgm:prSet presAssocID="{33D092E6-EB6D-4CF5-A5FB-3950160E7036}" presName="rootConnector" presStyleLbl="node2" presStyleIdx="2" presStyleCnt="6"/>
      <dgm:spPr/>
      <dgm:t>
        <a:bodyPr/>
        <a:lstStyle/>
        <a:p>
          <a:endParaRPr lang="en-US"/>
        </a:p>
      </dgm:t>
    </dgm:pt>
    <dgm:pt modelId="{1025E847-0ED4-48D8-91CF-BF1FA23F459B}" type="pres">
      <dgm:prSet presAssocID="{33D092E6-EB6D-4CF5-A5FB-3950160E7036}" presName="hierChild4" presStyleCnt="0"/>
      <dgm:spPr/>
    </dgm:pt>
    <dgm:pt modelId="{DD669CC1-0F71-4F29-9B11-1AB1F84E61A7}" type="pres">
      <dgm:prSet presAssocID="{33D092E6-EB6D-4CF5-A5FB-3950160E7036}" presName="hierChild5" presStyleCnt="0"/>
      <dgm:spPr/>
    </dgm:pt>
    <dgm:pt modelId="{281D39C1-C4EF-47A3-83D4-78226E42432D}" type="pres">
      <dgm:prSet presAssocID="{ED88737E-1870-4D28-B167-E65535D84D56}" presName="Name37" presStyleLbl="parChTrans1D2" presStyleIdx="3" presStyleCnt="6"/>
      <dgm:spPr/>
      <dgm:t>
        <a:bodyPr/>
        <a:lstStyle/>
        <a:p>
          <a:endParaRPr lang="en-US"/>
        </a:p>
      </dgm:t>
    </dgm:pt>
    <dgm:pt modelId="{EEEEF823-52A3-40DB-B333-235CE0FF2500}" type="pres">
      <dgm:prSet presAssocID="{FEFD1906-FBC5-4A80-87D7-596FBDC88CD5}" presName="hierRoot2" presStyleCnt="0">
        <dgm:presLayoutVars>
          <dgm:hierBranch val="init"/>
        </dgm:presLayoutVars>
      </dgm:prSet>
      <dgm:spPr/>
    </dgm:pt>
    <dgm:pt modelId="{AF5545E8-2ACD-4F59-A5C9-7A83DA5277F4}" type="pres">
      <dgm:prSet presAssocID="{FEFD1906-FBC5-4A80-87D7-596FBDC88CD5}" presName="rootComposite" presStyleCnt="0"/>
      <dgm:spPr/>
    </dgm:pt>
    <dgm:pt modelId="{0E049862-1948-4DA0-98E3-0FD6323F516A}" type="pres">
      <dgm:prSet presAssocID="{FEFD1906-FBC5-4A80-87D7-596FBDC88CD5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A0B54F-C654-41EF-9BE1-B80C9BE4770A}" type="pres">
      <dgm:prSet presAssocID="{FEFD1906-FBC5-4A80-87D7-596FBDC88CD5}" presName="rootConnector" presStyleLbl="node2" presStyleIdx="3" presStyleCnt="6"/>
      <dgm:spPr/>
      <dgm:t>
        <a:bodyPr/>
        <a:lstStyle/>
        <a:p>
          <a:endParaRPr lang="en-US"/>
        </a:p>
      </dgm:t>
    </dgm:pt>
    <dgm:pt modelId="{4EE67FC7-1448-4420-9564-C5EA753B4ED4}" type="pres">
      <dgm:prSet presAssocID="{FEFD1906-FBC5-4A80-87D7-596FBDC88CD5}" presName="hierChild4" presStyleCnt="0"/>
      <dgm:spPr/>
    </dgm:pt>
    <dgm:pt modelId="{214DE339-07DF-4060-A497-84ECBFE78004}" type="pres">
      <dgm:prSet presAssocID="{FEFD1906-FBC5-4A80-87D7-596FBDC88CD5}" presName="hierChild5" presStyleCnt="0"/>
      <dgm:spPr/>
    </dgm:pt>
    <dgm:pt modelId="{7FB35F87-688A-4B7B-B6AA-272CC07A83F8}" type="pres">
      <dgm:prSet presAssocID="{C56B3483-7C9C-40BD-91F9-61AF567B3609}" presName="Name37" presStyleLbl="parChTrans1D2" presStyleIdx="4" presStyleCnt="6"/>
      <dgm:spPr/>
      <dgm:t>
        <a:bodyPr/>
        <a:lstStyle/>
        <a:p>
          <a:endParaRPr lang="en-US"/>
        </a:p>
      </dgm:t>
    </dgm:pt>
    <dgm:pt modelId="{063F6C31-1195-4828-9E89-E4BAB0974977}" type="pres">
      <dgm:prSet presAssocID="{9868D37A-F5EE-4CA1-A227-775649AE6081}" presName="hierRoot2" presStyleCnt="0">
        <dgm:presLayoutVars>
          <dgm:hierBranch val="init"/>
        </dgm:presLayoutVars>
      </dgm:prSet>
      <dgm:spPr/>
    </dgm:pt>
    <dgm:pt modelId="{A3E3BD1D-14AE-48EF-8154-0DEECFEE7ABE}" type="pres">
      <dgm:prSet presAssocID="{9868D37A-F5EE-4CA1-A227-775649AE6081}" presName="rootComposite" presStyleCnt="0"/>
      <dgm:spPr/>
    </dgm:pt>
    <dgm:pt modelId="{CDDAC3EA-E71E-418F-A235-9A2257FBA269}" type="pres">
      <dgm:prSet presAssocID="{9868D37A-F5EE-4CA1-A227-775649AE6081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F8D32CB-72A9-4746-A2A1-E739863A8BA1}" type="pres">
      <dgm:prSet presAssocID="{9868D37A-F5EE-4CA1-A227-775649AE6081}" presName="rootConnector" presStyleLbl="node2" presStyleIdx="4" presStyleCnt="6"/>
      <dgm:spPr/>
      <dgm:t>
        <a:bodyPr/>
        <a:lstStyle/>
        <a:p>
          <a:endParaRPr lang="en-US"/>
        </a:p>
      </dgm:t>
    </dgm:pt>
    <dgm:pt modelId="{AF16FD77-F194-4CBD-99D3-51258160F46F}" type="pres">
      <dgm:prSet presAssocID="{9868D37A-F5EE-4CA1-A227-775649AE6081}" presName="hierChild4" presStyleCnt="0"/>
      <dgm:spPr/>
    </dgm:pt>
    <dgm:pt modelId="{59880E3C-2FF5-41BD-818B-2628CE8CE8A3}" type="pres">
      <dgm:prSet presAssocID="{9868D37A-F5EE-4CA1-A227-775649AE6081}" presName="hierChild5" presStyleCnt="0"/>
      <dgm:spPr/>
    </dgm:pt>
    <dgm:pt modelId="{C2144DFD-883A-4DF5-B4A8-EDC92F344DE8}" type="pres">
      <dgm:prSet presAssocID="{36243BF2-9DF3-44CF-8FDC-0627FF3A4CDD}" presName="Name37" presStyleLbl="parChTrans1D2" presStyleIdx="5" presStyleCnt="6"/>
      <dgm:spPr/>
      <dgm:t>
        <a:bodyPr/>
        <a:lstStyle/>
        <a:p>
          <a:endParaRPr lang="en-US"/>
        </a:p>
      </dgm:t>
    </dgm:pt>
    <dgm:pt modelId="{F302866E-4CA1-433D-AEA5-C6E005088581}" type="pres">
      <dgm:prSet presAssocID="{67E1F506-43AD-4351-9059-EEE251CC6290}" presName="hierRoot2" presStyleCnt="0">
        <dgm:presLayoutVars>
          <dgm:hierBranch val="init"/>
        </dgm:presLayoutVars>
      </dgm:prSet>
      <dgm:spPr/>
    </dgm:pt>
    <dgm:pt modelId="{B388935A-26F2-45D0-AF65-BB997091E32B}" type="pres">
      <dgm:prSet presAssocID="{67E1F506-43AD-4351-9059-EEE251CC6290}" presName="rootComposite" presStyleCnt="0"/>
      <dgm:spPr/>
    </dgm:pt>
    <dgm:pt modelId="{C9FBA204-40C6-4C10-A122-E78D710C31F6}" type="pres">
      <dgm:prSet presAssocID="{67E1F506-43AD-4351-9059-EEE251CC6290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EF1FDE-7E08-42A6-90B2-02E32B1B3F28}" type="pres">
      <dgm:prSet presAssocID="{67E1F506-43AD-4351-9059-EEE251CC6290}" presName="rootConnector" presStyleLbl="node2" presStyleIdx="5" presStyleCnt="6"/>
      <dgm:spPr/>
      <dgm:t>
        <a:bodyPr/>
        <a:lstStyle/>
        <a:p>
          <a:endParaRPr lang="en-US"/>
        </a:p>
      </dgm:t>
    </dgm:pt>
    <dgm:pt modelId="{C583A75F-3932-4D3F-9EEB-6E895731FC32}" type="pres">
      <dgm:prSet presAssocID="{67E1F506-43AD-4351-9059-EEE251CC6290}" presName="hierChild4" presStyleCnt="0"/>
      <dgm:spPr/>
    </dgm:pt>
    <dgm:pt modelId="{B1C3C863-9083-4953-9FEF-27BA47C301C6}" type="pres">
      <dgm:prSet presAssocID="{67E1F506-43AD-4351-9059-EEE251CC6290}" presName="hierChild5" presStyleCnt="0"/>
      <dgm:spPr/>
    </dgm:pt>
    <dgm:pt modelId="{4901D2EE-FF6A-48C2-AF3F-3877BDDCC03C}" type="pres">
      <dgm:prSet presAssocID="{DEA071A9-3020-4368-BDB4-4FC83F3EBBDA}" presName="hierChild3" presStyleCnt="0"/>
      <dgm:spPr/>
    </dgm:pt>
  </dgm:ptLst>
  <dgm:cxnLst>
    <dgm:cxn modelId="{99A256AB-C7E4-450A-ABFD-DB4FD8BB5D50}" srcId="{DEA071A9-3020-4368-BDB4-4FC83F3EBBDA}" destId="{33D092E6-EB6D-4CF5-A5FB-3950160E7036}" srcOrd="2" destOrd="0" parTransId="{F527E1D3-DAD0-4FE6-8B2D-202BE588F535}" sibTransId="{32C8EB41-508E-4BF3-9516-CBE4D381FA84}"/>
    <dgm:cxn modelId="{807EFFDC-F1DC-4570-883A-06DD4D0FD0FC}" type="presOf" srcId="{FEFD1906-FBC5-4A80-87D7-596FBDC88CD5}" destId="{0E049862-1948-4DA0-98E3-0FD6323F516A}" srcOrd="0" destOrd="0" presId="urn:microsoft.com/office/officeart/2005/8/layout/orgChart1"/>
    <dgm:cxn modelId="{68815BCB-F1D6-41B4-9088-8C07AAC44B73}" type="presOf" srcId="{48C348C1-1833-482D-AF3E-352127F07602}" destId="{CF6364CE-1C1E-43E4-ADAA-80244BD049E9}" srcOrd="0" destOrd="0" presId="urn:microsoft.com/office/officeart/2005/8/layout/orgChart1"/>
    <dgm:cxn modelId="{56CC5A20-47FD-490C-BC9E-1E33EFE8B2EC}" srcId="{DEA071A9-3020-4368-BDB4-4FC83F3EBBDA}" destId="{67E1F506-43AD-4351-9059-EEE251CC6290}" srcOrd="5" destOrd="0" parTransId="{36243BF2-9DF3-44CF-8FDC-0627FF3A4CDD}" sibTransId="{E7E17E34-E259-4F4B-8C2A-D77B72EB614E}"/>
    <dgm:cxn modelId="{2C4AD09E-35C3-4923-9E12-676B36EFB90B}" type="presOf" srcId="{67E1F506-43AD-4351-9059-EEE251CC6290}" destId="{C9FBA204-40C6-4C10-A122-E78D710C31F6}" srcOrd="0" destOrd="0" presId="urn:microsoft.com/office/officeart/2005/8/layout/orgChart1"/>
    <dgm:cxn modelId="{B48B123C-A1C2-408B-AE18-3588BD410926}" type="presOf" srcId="{C43C3237-CA2F-4D77-953F-608DC36EDDB5}" destId="{3A94E887-0560-4576-A127-52E8144C7317}" srcOrd="0" destOrd="0" presId="urn:microsoft.com/office/officeart/2005/8/layout/orgChart1"/>
    <dgm:cxn modelId="{482EB949-73C2-4226-BF6C-AF270A229C31}" srcId="{DEA071A9-3020-4368-BDB4-4FC83F3EBBDA}" destId="{48C348C1-1833-482D-AF3E-352127F07602}" srcOrd="1" destOrd="0" parTransId="{90DEB2C8-5E29-4D34-B283-738E63839369}" sibTransId="{6463DFF0-4E57-4944-B302-5A0098B5E3D9}"/>
    <dgm:cxn modelId="{083829B8-FF81-47BA-BF60-23D83A94B5B0}" type="presOf" srcId="{65B79FB5-DDCC-406F-94F1-AA97510F2D98}" destId="{1B8FE01B-A852-4174-8D24-28C20C2AE965}" srcOrd="0" destOrd="0" presId="urn:microsoft.com/office/officeart/2005/8/layout/orgChart1"/>
    <dgm:cxn modelId="{27E314E2-26A4-47DF-AA6D-7BDB880E27D1}" type="presOf" srcId="{67E1F506-43AD-4351-9059-EEE251CC6290}" destId="{33EF1FDE-7E08-42A6-90B2-02E32B1B3F28}" srcOrd="1" destOrd="0" presId="urn:microsoft.com/office/officeart/2005/8/layout/orgChart1"/>
    <dgm:cxn modelId="{46AC0494-6103-4FAA-BA5E-DD15983D8B70}" type="presOf" srcId="{DB1B4D17-3807-471B-A2DB-C9AD3FA189C9}" destId="{B5FD878B-BA77-47A1-B9C5-C550C00183BA}" srcOrd="0" destOrd="0" presId="urn:microsoft.com/office/officeart/2005/8/layout/orgChart1"/>
    <dgm:cxn modelId="{78EE1434-8B76-4B92-ABC9-8BC9172E8F01}" type="presOf" srcId="{36243BF2-9DF3-44CF-8FDC-0627FF3A4CDD}" destId="{C2144DFD-883A-4DF5-B4A8-EDC92F344DE8}" srcOrd="0" destOrd="0" presId="urn:microsoft.com/office/officeart/2005/8/layout/orgChart1"/>
    <dgm:cxn modelId="{DA323FBB-313C-4716-AD34-100BAD87C569}" type="presOf" srcId="{48C348C1-1833-482D-AF3E-352127F07602}" destId="{1E1BD6E2-E6C5-4723-892C-61214EC47993}" srcOrd="1" destOrd="0" presId="urn:microsoft.com/office/officeart/2005/8/layout/orgChart1"/>
    <dgm:cxn modelId="{0775CA2E-FBBE-4A2B-B7D1-00A5A80DB61A}" type="presOf" srcId="{65B79FB5-DDCC-406F-94F1-AA97510F2D98}" destId="{E9304C3E-A9BB-45CC-8536-D7E608B556FA}" srcOrd="1" destOrd="0" presId="urn:microsoft.com/office/officeart/2005/8/layout/orgChart1"/>
    <dgm:cxn modelId="{C40B9357-2B84-495E-B2FF-EA26B5961D99}" type="presOf" srcId="{9868D37A-F5EE-4CA1-A227-775649AE6081}" destId="{2F8D32CB-72A9-4746-A2A1-E739863A8BA1}" srcOrd="1" destOrd="0" presId="urn:microsoft.com/office/officeart/2005/8/layout/orgChart1"/>
    <dgm:cxn modelId="{D7852FD2-53E4-486C-B8A1-43207B33F10E}" srcId="{DEA071A9-3020-4368-BDB4-4FC83F3EBBDA}" destId="{65B79FB5-DDCC-406F-94F1-AA97510F2D98}" srcOrd="0" destOrd="0" parTransId="{DB1B4D17-3807-471B-A2DB-C9AD3FA189C9}" sibTransId="{8777E10B-4223-4AE6-9828-13ED887BA37B}"/>
    <dgm:cxn modelId="{8281DB2C-3391-4BED-81AF-2ED69F47D953}" type="presOf" srcId="{DEA071A9-3020-4368-BDB4-4FC83F3EBBDA}" destId="{5BFC73DB-B3F7-4BBF-B468-0EB111CD932C}" srcOrd="1" destOrd="0" presId="urn:microsoft.com/office/officeart/2005/8/layout/orgChart1"/>
    <dgm:cxn modelId="{D7DBBCCD-FB38-4441-9CF6-0F427D79A640}" type="presOf" srcId="{33D092E6-EB6D-4CF5-A5FB-3950160E7036}" destId="{9FBCC217-95AB-4C94-BF9E-DD9F47DE2C7B}" srcOrd="0" destOrd="0" presId="urn:microsoft.com/office/officeart/2005/8/layout/orgChart1"/>
    <dgm:cxn modelId="{D9F1D90C-526C-418D-9D8C-B44E54281218}" srcId="{DEA071A9-3020-4368-BDB4-4FC83F3EBBDA}" destId="{9868D37A-F5EE-4CA1-A227-775649AE6081}" srcOrd="4" destOrd="0" parTransId="{C56B3483-7C9C-40BD-91F9-61AF567B3609}" sibTransId="{DA68A26A-7AAD-4A28-9E3D-D7BEF5CEB80E}"/>
    <dgm:cxn modelId="{2FCD588A-3256-4719-B509-79A8D14858AB}" type="presOf" srcId="{90DEB2C8-5E29-4D34-B283-738E63839369}" destId="{83EC47A4-F850-413C-8644-4A2C5370B57B}" srcOrd="0" destOrd="0" presId="urn:microsoft.com/office/officeart/2005/8/layout/orgChart1"/>
    <dgm:cxn modelId="{75AFDCF3-6D27-4A62-B3E4-9D77738DEA53}" type="presOf" srcId="{33D092E6-EB6D-4CF5-A5FB-3950160E7036}" destId="{18BF9A9D-318A-4BAE-9E7F-23268711205C}" srcOrd="1" destOrd="0" presId="urn:microsoft.com/office/officeart/2005/8/layout/orgChart1"/>
    <dgm:cxn modelId="{A04D1CAA-DD9F-4F9D-9384-92F644CA1670}" type="presOf" srcId="{F527E1D3-DAD0-4FE6-8B2D-202BE588F535}" destId="{2E88F43F-3B09-4854-AC34-B4858269C0E3}" srcOrd="0" destOrd="0" presId="urn:microsoft.com/office/officeart/2005/8/layout/orgChart1"/>
    <dgm:cxn modelId="{0B525EA3-0A90-45B1-9B87-EAAF95E27C98}" type="presOf" srcId="{FEFD1906-FBC5-4A80-87D7-596FBDC88CD5}" destId="{AEA0B54F-C654-41EF-9BE1-B80C9BE4770A}" srcOrd="1" destOrd="0" presId="urn:microsoft.com/office/officeart/2005/8/layout/orgChart1"/>
    <dgm:cxn modelId="{43ED7F83-C3AE-428D-AC62-0B24ADB455FE}" type="presOf" srcId="{9868D37A-F5EE-4CA1-A227-775649AE6081}" destId="{CDDAC3EA-E71E-418F-A235-9A2257FBA269}" srcOrd="0" destOrd="0" presId="urn:microsoft.com/office/officeart/2005/8/layout/orgChart1"/>
    <dgm:cxn modelId="{6BC1D241-84F2-465C-B38B-7DD7A43804C0}" srcId="{DEA071A9-3020-4368-BDB4-4FC83F3EBBDA}" destId="{FEFD1906-FBC5-4A80-87D7-596FBDC88CD5}" srcOrd="3" destOrd="0" parTransId="{ED88737E-1870-4D28-B167-E65535D84D56}" sibTransId="{BEF6062C-8C9F-4CC2-AA6B-FBA2AC7FF479}"/>
    <dgm:cxn modelId="{4CB49044-3B4A-48DD-93DC-91B897AEC2C8}" type="presOf" srcId="{ED88737E-1870-4D28-B167-E65535D84D56}" destId="{281D39C1-C4EF-47A3-83D4-78226E42432D}" srcOrd="0" destOrd="0" presId="urn:microsoft.com/office/officeart/2005/8/layout/orgChart1"/>
    <dgm:cxn modelId="{A489AA14-E355-4E61-BEE6-51BC7350D217}" srcId="{C43C3237-CA2F-4D77-953F-608DC36EDDB5}" destId="{DEA071A9-3020-4368-BDB4-4FC83F3EBBDA}" srcOrd="0" destOrd="0" parTransId="{1BC6CADE-EA24-4334-9AF2-59C2C1B61563}" sibTransId="{7B236439-D914-4929-85E8-2AEA4D16DAD4}"/>
    <dgm:cxn modelId="{4F496A93-2EBA-49FA-B600-225282FCFC46}" type="presOf" srcId="{C56B3483-7C9C-40BD-91F9-61AF567B3609}" destId="{7FB35F87-688A-4B7B-B6AA-272CC07A83F8}" srcOrd="0" destOrd="0" presId="urn:microsoft.com/office/officeart/2005/8/layout/orgChart1"/>
    <dgm:cxn modelId="{9BD6B2FE-360B-4CB2-A790-50F408722844}" type="presOf" srcId="{DEA071A9-3020-4368-BDB4-4FC83F3EBBDA}" destId="{386CF15A-309F-4F30-8214-75F6B69AB044}" srcOrd="0" destOrd="0" presId="urn:microsoft.com/office/officeart/2005/8/layout/orgChart1"/>
    <dgm:cxn modelId="{8B79B47A-DA26-4BE8-971D-59DDF56700F4}" type="presParOf" srcId="{3A94E887-0560-4576-A127-52E8144C7317}" destId="{4A86C5C7-0ACF-4472-93EE-16FFA92A858F}" srcOrd="0" destOrd="0" presId="urn:microsoft.com/office/officeart/2005/8/layout/orgChart1"/>
    <dgm:cxn modelId="{8320BDB8-314D-4226-A0EB-CF6B93D23763}" type="presParOf" srcId="{4A86C5C7-0ACF-4472-93EE-16FFA92A858F}" destId="{D56F9B18-1177-4102-AF7C-7347072BD64A}" srcOrd="0" destOrd="0" presId="urn:microsoft.com/office/officeart/2005/8/layout/orgChart1"/>
    <dgm:cxn modelId="{7A646A95-DE3F-423C-B6EE-97404D618609}" type="presParOf" srcId="{D56F9B18-1177-4102-AF7C-7347072BD64A}" destId="{386CF15A-309F-4F30-8214-75F6B69AB044}" srcOrd="0" destOrd="0" presId="urn:microsoft.com/office/officeart/2005/8/layout/orgChart1"/>
    <dgm:cxn modelId="{13A7A38C-7658-4930-93A3-33F7191C4994}" type="presParOf" srcId="{D56F9B18-1177-4102-AF7C-7347072BD64A}" destId="{5BFC73DB-B3F7-4BBF-B468-0EB111CD932C}" srcOrd="1" destOrd="0" presId="urn:microsoft.com/office/officeart/2005/8/layout/orgChart1"/>
    <dgm:cxn modelId="{4965CA91-0048-4438-A16A-30D887F43A0C}" type="presParOf" srcId="{4A86C5C7-0ACF-4472-93EE-16FFA92A858F}" destId="{19D7CC21-82BE-4548-BA2E-4D39E538B2B6}" srcOrd="1" destOrd="0" presId="urn:microsoft.com/office/officeart/2005/8/layout/orgChart1"/>
    <dgm:cxn modelId="{BBB5D606-36C0-4504-A70D-EDECEAC8CDB0}" type="presParOf" srcId="{19D7CC21-82BE-4548-BA2E-4D39E538B2B6}" destId="{B5FD878B-BA77-47A1-B9C5-C550C00183BA}" srcOrd="0" destOrd="0" presId="urn:microsoft.com/office/officeart/2005/8/layout/orgChart1"/>
    <dgm:cxn modelId="{5E1C1B94-A9A2-4B6B-918E-8840ECE56751}" type="presParOf" srcId="{19D7CC21-82BE-4548-BA2E-4D39E538B2B6}" destId="{5CF72796-12E5-416A-9C10-E552EB0B9BE7}" srcOrd="1" destOrd="0" presId="urn:microsoft.com/office/officeart/2005/8/layout/orgChart1"/>
    <dgm:cxn modelId="{5F4A7FC2-A54C-431D-9061-32DCE83B7945}" type="presParOf" srcId="{5CF72796-12E5-416A-9C10-E552EB0B9BE7}" destId="{4658B9E5-163C-431C-8B93-166023FA7EB1}" srcOrd="0" destOrd="0" presId="urn:microsoft.com/office/officeart/2005/8/layout/orgChart1"/>
    <dgm:cxn modelId="{F53083C2-808A-4774-817B-71D4A1C47206}" type="presParOf" srcId="{4658B9E5-163C-431C-8B93-166023FA7EB1}" destId="{1B8FE01B-A852-4174-8D24-28C20C2AE965}" srcOrd="0" destOrd="0" presId="urn:microsoft.com/office/officeart/2005/8/layout/orgChart1"/>
    <dgm:cxn modelId="{C3724932-7DC9-4A59-A6C2-92495B7A2DF1}" type="presParOf" srcId="{4658B9E5-163C-431C-8B93-166023FA7EB1}" destId="{E9304C3E-A9BB-45CC-8536-D7E608B556FA}" srcOrd="1" destOrd="0" presId="urn:microsoft.com/office/officeart/2005/8/layout/orgChart1"/>
    <dgm:cxn modelId="{F157E4C4-9464-4D6C-AE22-6CD65D4ECED1}" type="presParOf" srcId="{5CF72796-12E5-416A-9C10-E552EB0B9BE7}" destId="{6EC4BAA7-AFE9-4E8A-AB26-A40A0B517CF2}" srcOrd="1" destOrd="0" presId="urn:microsoft.com/office/officeart/2005/8/layout/orgChart1"/>
    <dgm:cxn modelId="{5824E4EC-6ABC-4B94-9702-9597B4E211F3}" type="presParOf" srcId="{5CF72796-12E5-416A-9C10-E552EB0B9BE7}" destId="{BC11F925-D1D5-4D01-9C34-19D011A8CD08}" srcOrd="2" destOrd="0" presId="urn:microsoft.com/office/officeart/2005/8/layout/orgChart1"/>
    <dgm:cxn modelId="{97CED4B9-56BF-46E1-A855-4A188DE1EDFB}" type="presParOf" srcId="{19D7CC21-82BE-4548-BA2E-4D39E538B2B6}" destId="{83EC47A4-F850-413C-8644-4A2C5370B57B}" srcOrd="2" destOrd="0" presId="urn:microsoft.com/office/officeart/2005/8/layout/orgChart1"/>
    <dgm:cxn modelId="{80B3A176-2F69-46F3-9943-DB3B4BDC50E4}" type="presParOf" srcId="{19D7CC21-82BE-4548-BA2E-4D39E538B2B6}" destId="{772FBFC3-EA3C-4BFF-B060-B603DFBFF658}" srcOrd="3" destOrd="0" presId="urn:microsoft.com/office/officeart/2005/8/layout/orgChart1"/>
    <dgm:cxn modelId="{32306151-5854-4922-8182-3E65FDB76310}" type="presParOf" srcId="{772FBFC3-EA3C-4BFF-B060-B603DFBFF658}" destId="{862A4CC5-991E-4519-9BF1-B184CD24190F}" srcOrd="0" destOrd="0" presId="urn:microsoft.com/office/officeart/2005/8/layout/orgChart1"/>
    <dgm:cxn modelId="{417CA92B-C582-4FD7-8AA5-90420C72BF43}" type="presParOf" srcId="{862A4CC5-991E-4519-9BF1-B184CD24190F}" destId="{CF6364CE-1C1E-43E4-ADAA-80244BD049E9}" srcOrd="0" destOrd="0" presId="urn:microsoft.com/office/officeart/2005/8/layout/orgChart1"/>
    <dgm:cxn modelId="{F78D7092-3847-4528-A5B3-7FFFB5B94E40}" type="presParOf" srcId="{862A4CC5-991E-4519-9BF1-B184CD24190F}" destId="{1E1BD6E2-E6C5-4723-892C-61214EC47993}" srcOrd="1" destOrd="0" presId="urn:microsoft.com/office/officeart/2005/8/layout/orgChart1"/>
    <dgm:cxn modelId="{034FE830-8E51-4B76-8B8D-5197C22205CC}" type="presParOf" srcId="{772FBFC3-EA3C-4BFF-B060-B603DFBFF658}" destId="{4FCCD64D-A959-4E67-812F-5BB7C9682E6A}" srcOrd="1" destOrd="0" presId="urn:microsoft.com/office/officeart/2005/8/layout/orgChart1"/>
    <dgm:cxn modelId="{C69C856A-3B32-4F57-A6F3-F6A8C82242CB}" type="presParOf" srcId="{772FBFC3-EA3C-4BFF-B060-B603DFBFF658}" destId="{2DF6A5EE-477F-4A50-B6BD-BF5F02BAB4AD}" srcOrd="2" destOrd="0" presId="urn:microsoft.com/office/officeart/2005/8/layout/orgChart1"/>
    <dgm:cxn modelId="{529F5B7D-3772-45F7-8CE0-9ADA2FA6AB68}" type="presParOf" srcId="{19D7CC21-82BE-4548-BA2E-4D39E538B2B6}" destId="{2E88F43F-3B09-4854-AC34-B4858269C0E3}" srcOrd="4" destOrd="0" presId="urn:microsoft.com/office/officeart/2005/8/layout/orgChart1"/>
    <dgm:cxn modelId="{9162A2A1-51C7-45A9-9BDA-31D2A74B1CEC}" type="presParOf" srcId="{19D7CC21-82BE-4548-BA2E-4D39E538B2B6}" destId="{25668B35-72B7-44AF-BD44-502EB8A8F707}" srcOrd="5" destOrd="0" presId="urn:microsoft.com/office/officeart/2005/8/layout/orgChart1"/>
    <dgm:cxn modelId="{A96B1F9A-BBF5-45E1-ADBE-38FB730425B7}" type="presParOf" srcId="{25668B35-72B7-44AF-BD44-502EB8A8F707}" destId="{856A589F-E572-4DC5-8FB7-83FE59FFF64A}" srcOrd="0" destOrd="0" presId="urn:microsoft.com/office/officeart/2005/8/layout/orgChart1"/>
    <dgm:cxn modelId="{2332B32C-CF9A-45D7-AC01-A54385583617}" type="presParOf" srcId="{856A589F-E572-4DC5-8FB7-83FE59FFF64A}" destId="{9FBCC217-95AB-4C94-BF9E-DD9F47DE2C7B}" srcOrd="0" destOrd="0" presId="urn:microsoft.com/office/officeart/2005/8/layout/orgChart1"/>
    <dgm:cxn modelId="{BBD1E201-AAD1-4332-910E-C19D13B71A2F}" type="presParOf" srcId="{856A589F-E572-4DC5-8FB7-83FE59FFF64A}" destId="{18BF9A9D-318A-4BAE-9E7F-23268711205C}" srcOrd="1" destOrd="0" presId="urn:microsoft.com/office/officeart/2005/8/layout/orgChart1"/>
    <dgm:cxn modelId="{BD35D4FE-F407-4E85-B3F4-5214759665DD}" type="presParOf" srcId="{25668B35-72B7-44AF-BD44-502EB8A8F707}" destId="{1025E847-0ED4-48D8-91CF-BF1FA23F459B}" srcOrd="1" destOrd="0" presId="urn:microsoft.com/office/officeart/2005/8/layout/orgChart1"/>
    <dgm:cxn modelId="{CCC3AF37-CF0B-4001-BB41-A429C6755D1E}" type="presParOf" srcId="{25668B35-72B7-44AF-BD44-502EB8A8F707}" destId="{DD669CC1-0F71-4F29-9B11-1AB1F84E61A7}" srcOrd="2" destOrd="0" presId="urn:microsoft.com/office/officeart/2005/8/layout/orgChart1"/>
    <dgm:cxn modelId="{C8475914-9CBF-4F90-9BBF-6FC9130D8B99}" type="presParOf" srcId="{19D7CC21-82BE-4548-BA2E-4D39E538B2B6}" destId="{281D39C1-C4EF-47A3-83D4-78226E42432D}" srcOrd="6" destOrd="0" presId="urn:microsoft.com/office/officeart/2005/8/layout/orgChart1"/>
    <dgm:cxn modelId="{C6F72440-B4E2-499A-A43B-ABA79C9BA3B1}" type="presParOf" srcId="{19D7CC21-82BE-4548-BA2E-4D39E538B2B6}" destId="{EEEEF823-52A3-40DB-B333-235CE0FF2500}" srcOrd="7" destOrd="0" presId="urn:microsoft.com/office/officeart/2005/8/layout/orgChart1"/>
    <dgm:cxn modelId="{3856231F-5C13-4412-8242-32894B0B5DD1}" type="presParOf" srcId="{EEEEF823-52A3-40DB-B333-235CE0FF2500}" destId="{AF5545E8-2ACD-4F59-A5C9-7A83DA5277F4}" srcOrd="0" destOrd="0" presId="urn:microsoft.com/office/officeart/2005/8/layout/orgChart1"/>
    <dgm:cxn modelId="{9DF2CB86-AA0E-4974-B271-0ACA9C6CA3E8}" type="presParOf" srcId="{AF5545E8-2ACD-4F59-A5C9-7A83DA5277F4}" destId="{0E049862-1948-4DA0-98E3-0FD6323F516A}" srcOrd="0" destOrd="0" presId="urn:microsoft.com/office/officeart/2005/8/layout/orgChart1"/>
    <dgm:cxn modelId="{E2D902A2-4629-464C-917D-FAF3242163EC}" type="presParOf" srcId="{AF5545E8-2ACD-4F59-A5C9-7A83DA5277F4}" destId="{AEA0B54F-C654-41EF-9BE1-B80C9BE4770A}" srcOrd="1" destOrd="0" presId="urn:microsoft.com/office/officeart/2005/8/layout/orgChart1"/>
    <dgm:cxn modelId="{8850A257-D0BC-487A-9ED6-2219428CBFBF}" type="presParOf" srcId="{EEEEF823-52A3-40DB-B333-235CE0FF2500}" destId="{4EE67FC7-1448-4420-9564-C5EA753B4ED4}" srcOrd="1" destOrd="0" presId="urn:microsoft.com/office/officeart/2005/8/layout/orgChart1"/>
    <dgm:cxn modelId="{DEFB4804-03EA-4831-B96C-599F9FEEF03D}" type="presParOf" srcId="{EEEEF823-52A3-40DB-B333-235CE0FF2500}" destId="{214DE339-07DF-4060-A497-84ECBFE78004}" srcOrd="2" destOrd="0" presId="urn:microsoft.com/office/officeart/2005/8/layout/orgChart1"/>
    <dgm:cxn modelId="{90D4BB6D-EB1E-4636-8AD9-1F419C6AC0F3}" type="presParOf" srcId="{19D7CC21-82BE-4548-BA2E-4D39E538B2B6}" destId="{7FB35F87-688A-4B7B-B6AA-272CC07A83F8}" srcOrd="8" destOrd="0" presId="urn:microsoft.com/office/officeart/2005/8/layout/orgChart1"/>
    <dgm:cxn modelId="{47A0B7A8-457A-4BE6-8505-658225A51C60}" type="presParOf" srcId="{19D7CC21-82BE-4548-BA2E-4D39E538B2B6}" destId="{063F6C31-1195-4828-9E89-E4BAB0974977}" srcOrd="9" destOrd="0" presId="urn:microsoft.com/office/officeart/2005/8/layout/orgChart1"/>
    <dgm:cxn modelId="{19F858AF-0DCE-429A-AEE3-5C7118F1477A}" type="presParOf" srcId="{063F6C31-1195-4828-9E89-E4BAB0974977}" destId="{A3E3BD1D-14AE-48EF-8154-0DEECFEE7ABE}" srcOrd="0" destOrd="0" presId="urn:microsoft.com/office/officeart/2005/8/layout/orgChart1"/>
    <dgm:cxn modelId="{5C3A3816-5C21-460F-8D11-CDA5B52A93E3}" type="presParOf" srcId="{A3E3BD1D-14AE-48EF-8154-0DEECFEE7ABE}" destId="{CDDAC3EA-E71E-418F-A235-9A2257FBA269}" srcOrd="0" destOrd="0" presId="urn:microsoft.com/office/officeart/2005/8/layout/orgChart1"/>
    <dgm:cxn modelId="{101E6467-1941-4351-914C-A8194506DB17}" type="presParOf" srcId="{A3E3BD1D-14AE-48EF-8154-0DEECFEE7ABE}" destId="{2F8D32CB-72A9-4746-A2A1-E739863A8BA1}" srcOrd="1" destOrd="0" presId="urn:microsoft.com/office/officeart/2005/8/layout/orgChart1"/>
    <dgm:cxn modelId="{E9EBC453-F6DE-448B-B712-A0D1C9CBABED}" type="presParOf" srcId="{063F6C31-1195-4828-9E89-E4BAB0974977}" destId="{AF16FD77-F194-4CBD-99D3-51258160F46F}" srcOrd="1" destOrd="0" presId="urn:microsoft.com/office/officeart/2005/8/layout/orgChart1"/>
    <dgm:cxn modelId="{32829052-A3E2-4296-B4CB-3E9DE415D2B9}" type="presParOf" srcId="{063F6C31-1195-4828-9E89-E4BAB0974977}" destId="{59880E3C-2FF5-41BD-818B-2628CE8CE8A3}" srcOrd="2" destOrd="0" presId="urn:microsoft.com/office/officeart/2005/8/layout/orgChart1"/>
    <dgm:cxn modelId="{A12D282C-8BBE-4BCC-B9C5-48A543AE30C9}" type="presParOf" srcId="{19D7CC21-82BE-4548-BA2E-4D39E538B2B6}" destId="{C2144DFD-883A-4DF5-B4A8-EDC92F344DE8}" srcOrd="10" destOrd="0" presId="urn:microsoft.com/office/officeart/2005/8/layout/orgChart1"/>
    <dgm:cxn modelId="{E8AF7B5E-C854-4A4F-AB8C-F993059EC4E3}" type="presParOf" srcId="{19D7CC21-82BE-4548-BA2E-4D39E538B2B6}" destId="{F302866E-4CA1-433D-AEA5-C6E005088581}" srcOrd="11" destOrd="0" presId="urn:microsoft.com/office/officeart/2005/8/layout/orgChart1"/>
    <dgm:cxn modelId="{51C4BF27-75CD-401F-B19A-BEE72422E495}" type="presParOf" srcId="{F302866E-4CA1-433D-AEA5-C6E005088581}" destId="{B388935A-26F2-45D0-AF65-BB997091E32B}" srcOrd="0" destOrd="0" presId="urn:microsoft.com/office/officeart/2005/8/layout/orgChart1"/>
    <dgm:cxn modelId="{FC9D4A09-A60B-4A8A-BEEC-1858D960F3C1}" type="presParOf" srcId="{B388935A-26F2-45D0-AF65-BB997091E32B}" destId="{C9FBA204-40C6-4C10-A122-E78D710C31F6}" srcOrd="0" destOrd="0" presId="urn:microsoft.com/office/officeart/2005/8/layout/orgChart1"/>
    <dgm:cxn modelId="{FCA66626-3878-4963-A0E2-8F7DBE1DAC14}" type="presParOf" srcId="{B388935A-26F2-45D0-AF65-BB997091E32B}" destId="{33EF1FDE-7E08-42A6-90B2-02E32B1B3F28}" srcOrd="1" destOrd="0" presId="urn:microsoft.com/office/officeart/2005/8/layout/orgChart1"/>
    <dgm:cxn modelId="{8DFBB002-9D75-49AB-A612-EB5C9BC92606}" type="presParOf" srcId="{F302866E-4CA1-433D-AEA5-C6E005088581}" destId="{C583A75F-3932-4D3F-9EEB-6E895731FC32}" srcOrd="1" destOrd="0" presId="urn:microsoft.com/office/officeart/2005/8/layout/orgChart1"/>
    <dgm:cxn modelId="{1A195AD9-D9BC-4952-8DE9-1C314ECFD0D6}" type="presParOf" srcId="{F302866E-4CA1-433D-AEA5-C6E005088581}" destId="{B1C3C863-9083-4953-9FEF-27BA47C301C6}" srcOrd="2" destOrd="0" presId="urn:microsoft.com/office/officeart/2005/8/layout/orgChart1"/>
    <dgm:cxn modelId="{E3E079C1-C4F8-4EB9-9E2F-AC9C916A64F2}" type="presParOf" srcId="{4A86C5C7-0ACF-4472-93EE-16FFA92A858F}" destId="{4901D2EE-FF6A-48C2-AF3F-3877BDDCC0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43C3237-CA2F-4D77-953F-608DC36EDDB5}" type="doc">
      <dgm:prSet loTypeId="urn:microsoft.com/office/officeart/2005/8/layout/orgChart1" loCatId="hierarchy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DEA071A9-3020-4368-BDB4-4FC83F3EBBDA}">
      <dgm:prSet phldrT="[Text]" custT="1"/>
      <dgm:spPr/>
      <dgm:t>
        <a:bodyPr/>
        <a:lstStyle/>
        <a:p>
          <a:r>
            <a:rPr lang="en-US" sz="2400" b="1" dirty="0">
              <a:solidFill>
                <a:srgbClr val="002060"/>
              </a:solidFill>
            </a:rPr>
            <a:t>Curricula Development Subjects</a:t>
          </a:r>
        </a:p>
      </dgm:t>
    </dgm:pt>
    <dgm:pt modelId="{7B236439-D914-4929-85E8-2AEA4D16DAD4}" type="sib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1BC6CADE-EA24-4334-9AF2-59C2C1B61563}" type="parTrans" cxnId="{A489AA14-E355-4E61-BEE6-51BC7350D217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65B79FB5-DDCC-406F-94F1-AA97510F2D98}">
      <dgm:prSet custT="1"/>
      <dgm:spPr/>
      <dgm:t>
        <a:bodyPr/>
        <a:lstStyle/>
        <a:p>
          <a:r>
            <a:rPr lang="en-US" sz="1600" dirty="0">
              <a:solidFill>
                <a:schemeClr val="tx1"/>
              </a:solidFill>
            </a:rPr>
            <a:t>NGO Management Fundamentals;</a:t>
          </a:r>
          <a:endParaRPr lang="en-US" sz="1600" b="1" dirty="0">
            <a:solidFill>
              <a:schemeClr val="tx1"/>
            </a:solidFill>
          </a:endParaRPr>
        </a:p>
      </dgm:t>
    </dgm:pt>
    <dgm:pt modelId="{DB1B4D17-3807-471B-A2DB-C9AD3FA189C9}" type="par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8777E10B-4223-4AE6-9828-13ED887BA37B}" type="sibTrans" cxnId="{D7852FD2-53E4-486C-B8A1-43207B33F10E}">
      <dgm:prSet/>
      <dgm:spPr/>
      <dgm:t>
        <a:bodyPr/>
        <a:lstStyle/>
        <a:p>
          <a:endParaRPr lang="en-US" b="1">
            <a:solidFill>
              <a:schemeClr val="tx1"/>
            </a:solidFill>
          </a:endParaRPr>
        </a:p>
      </dgm:t>
    </dgm:pt>
    <dgm:pt modelId="{E779C4FC-D0E0-4FD8-A886-4D85B8348DD9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Fundraising &amp; Entrepreneurship;</a:t>
          </a:r>
        </a:p>
      </dgm:t>
    </dgm:pt>
    <dgm:pt modelId="{336CDF21-6A34-4A87-9176-16DC7013BE8A}" type="parTrans" cxnId="{E2C0273C-665A-43E1-B91C-CB1AB3F924C1}">
      <dgm:prSet/>
      <dgm:spPr/>
      <dgm:t>
        <a:bodyPr/>
        <a:lstStyle/>
        <a:p>
          <a:endParaRPr lang="en-US"/>
        </a:p>
      </dgm:t>
    </dgm:pt>
    <dgm:pt modelId="{8116094C-4120-4587-9401-46A6434D3CE4}" type="sibTrans" cxnId="{E2C0273C-665A-43E1-B91C-CB1AB3F924C1}">
      <dgm:prSet/>
      <dgm:spPr/>
      <dgm:t>
        <a:bodyPr/>
        <a:lstStyle/>
        <a:p>
          <a:endParaRPr lang="en-US"/>
        </a:p>
      </dgm:t>
    </dgm:pt>
    <dgm:pt modelId="{40D28E8E-9092-4F07-B5A4-2290C54E1E04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Project Management;</a:t>
          </a:r>
        </a:p>
      </dgm:t>
    </dgm:pt>
    <dgm:pt modelId="{B2D59175-A181-4570-8749-5213AFDF3FA6}" type="parTrans" cxnId="{920D2182-B22B-4B32-9E21-8A902A2D4D0C}">
      <dgm:prSet/>
      <dgm:spPr/>
      <dgm:t>
        <a:bodyPr/>
        <a:lstStyle/>
        <a:p>
          <a:endParaRPr lang="en-US"/>
        </a:p>
      </dgm:t>
    </dgm:pt>
    <dgm:pt modelId="{BC56AB2D-A4EA-47AC-BCFD-66BD368BC7FA}" type="sibTrans" cxnId="{920D2182-B22B-4B32-9E21-8A902A2D4D0C}">
      <dgm:prSet/>
      <dgm:spPr/>
      <dgm:t>
        <a:bodyPr/>
        <a:lstStyle/>
        <a:p>
          <a:endParaRPr lang="en-US"/>
        </a:p>
      </dgm:t>
    </dgm:pt>
    <dgm:pt modelId="{24503BB0-6BC5-4DA6-BCE7-C9E757885434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NGOs Governance;</a:t>
          </a:r>
        </a:p>
      </dgm:t>
    </dgm:pt>
    <dgm:pt modelId="{565D0E92-BF92-48C7-A9FA-D6D6D696F0B5}" type="parTrans" cxnId="{C722E56C-CF8A-4693-8353-2EC49FBB01E5}">
      <dgm:prSet/>
      <dgm:spPr/>
      <dgm:t>
        <a:bodyPr/>
        <a:lstStyle/>
        <a:p>
          <a:endParaRPr lang="en-US"/>
        </a:p>
      </dgm:t>
    </dgm:pt>
    <dgm:pt modelId="{86690AD5-0CC1-4D64-AE33-89D92B6F46AB}" type="sibTrans" cxnId="{C722E56C-CF8A-4693-8353-2EC49FBB01E5}">
      <dgm:prSet/>
      <dgm:spPr/>
      <dgm:t>
        <a:bodyPr/>
        <a:lstStyle/>
        <a:p>
          <a:endParaRPr lang="en-US"/>
        </a:p>
      </dgm:t>
    </dgm:pt>
    <dgm:pt modelId="{0CCF7B90-A621-4DE4-8839-11F952C22DE9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Communications and Public Relations;</a:t>
          </a:r>
        </a:p>
      </dgm:t>
    </dgm:pt>
    <dgm:pt modelId="{6AA67340-A5E5-4530-B484-1B5FF0B32D52}" type="parTrans" cxnId="{649D5D15-A1DE-4207-BEB1-3260E593A43C}">
      <dgm:prSet/>
      <dgm:spPr/>
      <dgm:t>
        <a:bodyPr/>
        <a:lstStyle/>
        <a:p>
          <a:endParaRPr lang="en-US"/>
        </a:p>
      </dgm:t>
    </dgm:pt>
    <dgm:pt modelId="{7D882302-ABDF-4988-8191-4478EE333929}" type="sibTrans" cxnId="{649D5D15-A1DE-4207-BEB1-3260E593A43C}">
      <dgm:prSet/>
      <dgm:spPr/>
      <dgm:t>
        <a:bodyPr/>
        <a:lstStyle/>
        <a:p>
          <a:endParaRPr lang="en-US"/>
        </a:p>
      </dgm:t>
    </dgm:pt>
    <dgm:pt modelId="{096E83E2-5132-432E-A308-142293147F2C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HRM &amp; volunteering management.</a:t>
          </a:r>
        </a:p>
      </dgm:t>
    </dgm:pt>
    <dgm:pt modelId="{57298EA5-D91B-4C62-B061-3B0E21697D7E}" type="parTrans" cxnId="{49503EB0-B1C4-48EE-86A7-B70E5498C265}">
      <dgm:prSet/>
      <dgm:spPr/>
      <dgm:t>
        <a:bodyPr/>
        <a:lstStyle/>
        <a:p>
          <a:endParaRPr lang="en-US"/>
        </a:p>
      </dgm:t>
    </dgm:pt>
    <dgm:pt modelId="{3B37BE07-53BF-4E6A-9FCB-A226C4D9EB1B}" type="sibTrans" cxnId="{49503EB0-B1C4-48EE-86A7-B70E5498C265}">
      <dgm:prSet/>
      <dgm:spPr/>
      <dgm:t>
        <a:bodyPr/>
        <a:lstStyle/>
        <a:p>
          <a:endParaRPr lang="en-US"/>
        </a:p>
      </dgm:t>
    </dgm:pt>
    <dgm:pt modelId="{3A94E887-0560-4576-A127-52E8144C7317}" type="pres">
      <dgm:prSet presAssocID="{C43C3237-CA2F-4D77-953F-608DC36EDDB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A86C5C7-0ACF-4472-93EE-16FFA92A858F}" type="pres">
      <dgm:prSet presAssocID="{DEA071A9-3020-4368-BDB4-4FC83F3EBBDA}" presName="hierRoot1" presStyleCnt="0">
        <dgm:presLayoutVars>
          <dgm:hierBranch val="init"/>
        </dgm:presLayoutVars>
      </dgm:prSet>
      <dgm:spPr/>
    </dgm:pt>
    <dgm:pt modelId="{D56F9B18-1177-4102-AF7C-7347072BD64A}" type="pres">
      <dgm:prSet presAssocID="{DEA071A9-3020-4368-BDB4-4FC83F3EBBDA}" presName="rootComposite1" presStyleCnt="0"/>
      <dgm:spPr/>
    </dgm:pt>
    <dgm:pt modelId="{386CF15A-309F-4F30-8214-75F6B69AB044}" type="pres">
      <dgm:prSet presAssocID="{DEA071A9-3020-4368-BDB4-4FC83F3EBBDA}" presName="rootText1" presStyleLbl="node0" presStyleIdx="0" presStyleCnt="1" custScaleX="209867" custScaleY="232957" custLinFactNeighborY="-4090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FC73DB-B3F7-4BBF-B468-0EB111CD932C}" type="pres">
      <dgm:prSet presAssocID="{DEA071A9-3020-4368-BDB4-4FC83F3EBBD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19D7CC21-82BE-4548-BA2E-4D39E538B2B6}" type="pres">
      <dgm:prSet presAssocID="{DEA071A9-3020-4368-BDB4-4FC83F3EBBDA}" presName="hierChild2" presStyleCnt="0"/>
      <dgm:spPr/>
    </dgm:pt>
    <dgm:pt modelId="{B5FD878B-BA77-47A1-B9C5-C550C00183BA}" type="pres">
      <dgm:prSet presAssocID="{DB1B4D17-3807-471B-A2DB-C9AD3FA189C9}" presName="Name37" presStyleLbl="parChTrans1D2" presStyleIdx="0" presStyleCnt="6"/>
      <dgm:spPr/>
      <dgm:t>
        <a:bodyPr/>
        <a:lstStyle/>
        <a:p>
          <a:endParaRPr lang="en-US"/>
        </a:p>
      </dgm:t>
    </dgm:pt>
    <dgm:pt modelId="{5CF72796-12E5-416A-9C10-E552EB0B9BE7}" type="pres">
      <dgm:prSet presAssocID="{65B79FB5-DDCC-406F-94F1-AA97510F2D98}" presName="hierRoot2" presStyleCnt="0">
        <dgm:presLayoutVars>
          <dgm:hierBranch val="init"/>
        </dgm:presLayoutVars>
      </dgm:prSet>
      <dgm:spPr/>
    </dgm:pt>
    <dgm:pt modelId="{4658B9E5-163C-431C-8B93-166023FA7EB1}" type="pres">
      <dgm:prSet presAssocID="{65B79FB5-DDCC-406F-94F1-AA97510F2D98}" presName="rootComposite" presStyleCnt="0"/>
      <dgm:spPr/>
    </dgm:pt>
    <dgm:pt modelId="{1B8FE01B-A852-4174-8D24-28C20C2AE965}" type="pres">
      <dgm:prSet presAssocID="{65B79FB5-DDCC-406F-94F1-AA97510F2D98}" presName="rootText" presStyleLbl="node2" presStyleIdx="0" presStyleCnt="6" custScaleY="9878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304C3E-A9BB-45CC-8536-D7E608B556FA}" type="pres">
      <dgm:prSet presAssocID="{65B79FB5-DDCC-406F-94F1-AA97510F2D98}" presName="rootConnector" presStyleLbl="node2" presStyleIdx="0" presStyleCnt="6"/>
      <dgm:spPr/>
      <dgm:t>
        <a:bodyPr/>
        <a:lstStyle/>
        <a:p>
          <a:endParaRPr lang="en-US"/>
        </a:p>
      </dgm:t>
    </dgm:pt>
    <dgm:pt modelId="{6EC4BAA7-AFE9-4E8A-AB26-A40A0B517CF2}" type="pres">
      <dgm:prSet presAssocID="{65B79FB5-DDCC-406F-94F1-AA97510F2D98}" presName="hierChild4" presStyleCnt="0"/>
      <dgm:spPr/>
    </dgm:pt>
    <dgm:pt modelId="{BC11F925-D1D5-4D01-9C34-19D011A8CD08}" type="pres">
      <dgm:prSet presAssocID="{65B79FB5-DDCC-406F-94F1-AA97510F2D98}" presName="hierChild5" presStyleCnt="0"/>
      <dgm:spPr/>
    </dgm:pt>
    <dgm:pt modelId="{1F1F8A18-C3D6-4E7B-8474-6F0A97B103FD}" type="pres">
      <dgm:prSet presAssocID="{336CDF21-6A34-4A87-9176-16DC7013BE8A}" presName="Name37" presStyleLbl="parChTrans1D2" presStyleIdx="1" presStyleCnt="6"/>
      <dgm:spPr/>
      <dgm:t>
        <a:bodyPr/>
        <a:lstStyle/>
        <a:p>
          <a:endParaRPr lang="en-US"/>
        </a:p>
      </dgm:t>
    </dgm:pt>
    <dgm:pt modelId="{A4776E5D-8205-4AA9-8283-772A35B00F6D}" type="pres">
      <dgm:prSet presAssocID="{E779C4FC-D0E0-4FD8-A886-4D85B8348DD9}" presName="hierRoot2" presStyleCnt="0">
        <dgm:presLayoutVars>
          <dgm:hierBranch val="init"/>
        </dgm:presLayoutVars>
      </dgm:prSet>
      <dgm:spPr/>
    </dgm:pt>
    <dgm:pt modelId="{0A3EE0DE-C4D4-4AFD-A5C9-6D509C97BF16}" type="pres">
      <dgm:prSet presAssocID="{E779C4FC-D0E0-4FD8-A886-4D85B8348DD9}" presName="rootComposite" presStyleCnt="0"/>
      <dgm:spPr/>
    </dgm:pt>
    <dgm:pt modelId="{6DD8B706-BF17-4899-AD6A-3F9C4A9B71DA}" type="pres">
      <dgm:prSet presAssocID="{E779C4FC-D0E0-4FD8-A886-4D85B8348DD9}" presName="rootText" presStyleLbl="node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3D706AB-956B-4E66-8D54-DC92E267EE31}" type="pres">
      <dgm:prSet presAssocID="{E779C4FC-D0E0-4FD8-A886-4D85B8348DD9}" presName="rootConnector" presStyleLbl="node2" presStyleIdx="1" presStyleCnt="6"/>
      <dgm:spPr/>
      <dgm:t>
        <a:bodyPr/>
        <a:lstStyle/>
        <a:p>
          <a:endParaRPr lang="en-US"/>
        </a:p>
      </dgm:t>
    </dgm:pt>
    <dgm:pt modelId="{E62A8809-D4F3-4E12-B4B4-E91FCB9901AE}" type="pres">
      <dgm:prSet presAssocID="{E779C4FC-D0E0-4FD8-A886-4D85B8348DD9}" presName="hierChild4" presStyleCnt="0"/>
      <dgm:spPr/>
    </dgm:pt>
    <dgm:pt modelId="{07F5D360-84C0-4C5F-9C68-A89C92C0CEF5}" type="pres">
      <dgm:prSet presAssocID="{E779C4FC-D0E0-4FD8-A886-4D85B8348DD9}" presName="hierChild5" presStyleCnt="0"/>
      <dgm:spPr/>
    </dgm:pt>
    <dgm:pt modelId="{3567F9F1-7504-4A2C-BC4D-2881091A44A8}" type="pres">
      <dgm:prSet presAssocID="{B2D59175-A181-4570-8749-5213AFDF3FA6}" presName="Name37" presStyleLbl="parChTrans1D2" presStyleIdx="2" presStyleCnt="6"/>
      <dgm:spPr/>
      <dgm:t>
        <a:bodyPr/>
        <a:lstStyle/>
        <a:p>
          <a:endParaRPr lang="en-US"/>
        </a:p>
      </dgm:t>
    </dgm:pt>
    <dgm:pt modelId="{1C3DE0F1-6E08-419F-A6F2-728497DBFA62}" type="pres">
      <dgm:prSet presAssocID="{40D28E8E-9092-4F07-B5A4-2290C54E1E04}" presName="hierRoot2" presStyleCnt="0">
        <dgm:presLayoutVars>
          <dgm:hierBranch val="init"/>
        </dgm:presLayoutVars>
      </dgm:prSet>
      <dgm:spPr/>
    </dgm:pt>
    <dgm:pt modelId="{52D872DC-0DEC-47AC-AE8E-B77D535F6DA7}" type="pres">
      <dgm:prSet presAssocID="{40D28E8E-9092-4F07-B5A4-2290C54E1E04}" presName="rootComposite" presStyleCnt="0"/>
      <dgm:spPr/>
    </dgm:pt>
    <dgm:pt modelId="{7DCB4D26-E9D5-43C1-B00C-705F0C07C84B}" type="pres">
      <dgm:prSet presAssocID="{40D28E8E-9092-4F07-B5A4-2290C54E1E04}" presName="rootText" presStyleLbl="node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EECB20-C6F6-4EC0-8041-6B549DD22388}" type="pres">
      <dgm:prSet presAssocID="{40D28E8E-9092-4F07-B5A4-2290C54E1E04}" presName="rootConnector" presStyleLbl="node2" presStyleIdx="2" presStyleCnt="6"/>
      <dgm:spPr/>
      <dgm:t>
        <a:bodyPr/>
        <a:lstStyle/>
        <a:p>
          <a:endParaRPr lang="en-US"/>
        </a:p>
      </dgm:t>
    </dgm:pt>
    <dgm:pt modelId="{8DC2E0F2-6FC7-441A-8CE9-81A6E4AEDC6A}" type="pres">
      <dgm:prSet presAssocID="{40D28E8E-9092-4F07-B5A4-2290C54E1E04}" presName="hierChild4" presStyleCnt="0"/>
      <dgm:spPr/>
    </dgm:pt>
    <dgm:pt modelId="{1DD8DBB0-30F3-4B23-8F7D-046942DC05EA}" type="pres">
      <dgm:prSet presAssocID="{40D28E8E-9092-4F07-B5A4-2290C54E1E04}" presName="hierChild5" presStyleCnt="0"/>
      <dgm:spPr/>
    </dgm:pt>
    <dgm:pt modelId="{0C994544-B8E5-48E8-9B78-4871082C52C0}" type="pres">
      <dgm:prSet presAssocID="{565D0E92-BF92-48C7-A9FA-D6D6D696F0B5}" presName="Name37" presStyleLbl="parChTrans1D2" presStyleIdx="3" presStyleCnt="6"/>
      <dgm:spPr/>
      <dgm:t>
        <a:bodyPr/>
        <a:lstStyle/>
        <a:p>
          <a:endParaRPr lang="en-US"/>
        </a:p>
      </dgm:t>
    </dgm:pt>
    <dgm:pt modelId="{ADEC8DE1-AA50-480F-BD0C-AAD4DC28F7F9}" type="pres">
      <dgm:prSet presAssocID="{24503BB0-6BC5-4DA6-BCE7-C9E757885434}" presName="hierRoot2" presStyleCnt="0">
        <dgm:presLayoutVars>
          <dgm:hierBranch val="init"/>
        </dgm:presLayoutVars>
      </dgm:prSet>
      <dgm:spPr/>
    </dgm:pt>
    <dgm:pt modelId="{128EABA4-2140-4637-9F70-75BAEE40F4A3}" type="pres">
      <dgm:prSet presAssocID="{24503BB0-6BC5-4DA6-BCE7-C9E757885434}" presName="rootComposite" presStyleCnt="0"/>
      <dgm:spPr/>
    </dgm:pt>
    <dgm:pt modelId="{B4ED129C-C095-4146-9633-E2670F9441B3}" type="pres">
      <dgm:prSet presAssocID="{24503BB0-6BC5-4DA6-BCE7-C9E757885434}" presName="rootText" presStyleLbl="node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B643164-C5E5-4380-9916-51285EFB1A32}" type="pres">
      <dgm:prSet presAssocID="{24503BB0-6BC5-4DA6-BCE7-C9E757885434}" presName="rootConnector" presStyleLbl="node2" presStyleIdx="3" presStyleCnt="6"/>
      <dgm:spPr/>
      <dgm:t>
        <a:bodyPr/>
        <a:lstStyle/>
        <a:p>
          <a:endParaRPr lang="en-US"/>
        </a:p>
      </dgm:t>
    </dgm:pt>
    <dgm:pt modelId="{C35737A7-CFE0-4BD8-9E60-67D29939C3D9}" type="pres">
      <dgm:prSet presAssocID="{24503BB0-6BC5-4DA6-BCE7-C9E757885434}" presName="hierChild4" presStyleCnt="0"/>
      <dgm:spPr/>
    </dgm:pt>
    <dgm:pt modelId="{3D51E37E-CFBE-4E17-9952-EF6959E2ADD8}" type="pres">
      <dgm:prSet presAssocID="{24503BB0-6BC5-4DA6-BCE7-C9E757885434}" presName="hierChild5" presStyleCnt="0"/>
      <dgm:spPr/>
    </dgm:pt>
    <dgm:pt modelId="{5F45B425-B39C-4C02-B885-7D71DDBF5B3B}" type="pres">
      <dgm:prSet presAssocID="{6AA67340-A5E5-4530-B484-1B5FF0B32D52}" presName="Name37" presStyleLbl="parChTrans1D2" presStyleIdx="4" presStyleCnt="6"/>
      <dgm:spPr/>
      <dgm:t>
        <a:bodyPr/>
        <a:lstStyle/>
        <a:p>
          <a:endParaRPr lang="en-US"/>
        </a:p>
      </dgm:t>
    </dgm:pt>
    <dgm:pt modelId="{FFB9E3E4-1FF3-41A0-A83F-FFFECC626876}" type="pres">
      <dgm:prSet presAssocID="{0CCF7B90-A621-4DE4-8839-11F952C22DE9}" presName="hierRoot2" presStyleCnt="0">
        <dgm:presLayoutVars>
          <dgm:hierBranch val="init"/>
        </dgm:presLayoutVars>
      </dgm:prSet>
      <dgm:spPr/>
    </dgm:pt>
    <dgm:pt modelId="{FC59C33C-EB1E-43DC-A769-B8D8DDEF5FCB}" type="pres">
      <dgm:prSet presAssocID="{0CCF7B90-A621-4DE4-8839-11F952C22DE9}" presName="rootComposite" presStyleCnt="0"/>
      <dgm:spPr/>
    </dgm:pt>
    <dgm:pt modelId="{4817D73E-384B-4B08-960F-E857FFD2BD91}" type="pres">
      <dgm:prSet presAssocID="{0CCF7B90-A621-4DE4-8839-11F952C22DE9}" presName="rootText" presStyleLbl="node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6E17F20-5AE9-4F13-8BE9-B31F9C681C3E}" type="pres">
      <dgm:prSet presAssocID="{0CCF7B90-A621-4DE4-8839-11F952C22DE9}" presName="rootConnector" presStyleLbl="node2" presStyleIdx="4" presStyleCnt="6"/>
      <dgm:spPr/>
      <dgm:t>
        <a:bodyPr/>
        <a:lstStyle/>
        <a:p>
          <a:endParaRPr lang="en-US"/>
        </a:p>
      </dgm:t>
    </dgm:pt>
    <dgm:pt modelId="{918EE80C-6258-402F-AE80-9DD6CEEFF83E}" type="pres">
      <dgm:prSet presAssocID="{0CCF7B90-A621-4DE4-8839-11F952C22DE9}" presName="hierChild4" presStyleCnt="0"/>
      <dgm:spPr/>
    </dgm:pt>
    <dgm:pt modelId="{7A8690E7-7C2E-4706-8A2E-35C33C4EC1F0}" type="pres">
      <dgm:prSet presAssocID="{0CCF7B90-A621-4DE4-8839-11F952C22DE9}" presName="hierChild5" presStyleCnt="0"/>
      <dgm:spPr/>
    </dgm:pt>
    <dgm:pt modelId="{86200992-88E5-44E1-8F53-0AF8A27209E0}" type="pres">
      <dgm:prSet presAssocID="{57298EA5-D91B-4C62-B061-3B0E21697D7E}" presName="Name37" presStyleLbl="parChTrans1D2" presStyleIdx="5" presStyleCnt="6"/>
      <dgm:spPr/>
      <dgm:t>
        <a:bodyPr/>
        <a:lstStyle/>
        <a:p>
          <a:endParaRPr lang="en-US"/>
        </a:p>
      </dgm:t>
    </dgm:pt>
    <dgm:pt modelId="{6DD60D09-AE51-41D2-9226-45B85491E0E7}" type="pres">
      <dgm:prSet presAssocID="{096E83E2-5132-432E-A308-142293147F2C}" presName="hierRoot2" presStyleCnt="0">
        <dgm:presLayoutVars>
          <dgm:hierBranch val="init"/>
        </dgm:presLayoutVars>
      </dgm:prSet>
      <dgm:spPr/>
    </dgm:pt>
    <dgm:pt modelId="{D8E2DB8E-27F5-4984-95A7-DE7AD8E3A7A4}" type="pres">
      <dgm:prSet presAssocID="{096E83E2-5132-432E-A308-142293147F2C}" presName="rootComposite" presStyleCnt="0"/>
      <dgm:spPr/>
    </dgm:pt>
    <dgm:pt modelId="{D9FE8587-BFD9-4C55-8625-811F83ED4055}" type="pres">
      <dgm:prSet presAssocID="{096E83E2-5132-432E-A308-142293147F2C}" presName="rootText" presStyleLbl="node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4F5939-38EA-4FD5-B5A5-327043D34883}" type="pres">
      <dgm:prSet presAssocID="{096E83E2-5132-432E-A308-142293147F2C}" presName="rootConnector" presStyleLbl="node2" presStyleIdx="5" presStyleCnt="6"/>
      <dgm:spPr/>
      <dgm:t>
        <a:bodyPr/>
        <a:lstStyle/>
        <a:p>
          <a:endParaRPr lang="en-US"/>
        </a:p>
      </dgm:t>
    </dgm:pt>
    <dgm:pt modelId="{5D72A04E-7B41-42F7-8654-5C76211CA5C4}" type="pres">
      <dgm:prSet presAssocID="{096E83E2-5132-432E-A308-142293147F2C}" presName="hierChild4" presStyleCnt="0"/>
      <dgm:spPr/>
    </dgm:pt>
    <dgm:pt modelId="{DFC77AE5-5985-477E-8DDA-C72FF28B7FF6}" type="pres">
      <dgm:prSet presAssocID="{096E83E2-5132-432E-A308-142293147F2C}" presName="hierChild5" presStyleCnt="0"/>
      <dgm:spPr/>
    </dgm:pt>
    <dgm:pt modelId="{4901D2EE-FF6A-48C2-AF3F-3877BDDCC03C}" type="pres">
      <dgm:prSet presAssocID="{DEA071A9-3020-4368-BDB4-4FC83F3EBBDA}" presName="hierChild3" presStyleCnt="0"/>
      <dgm:spPr/>
    </dgm:pt>
  </dgm:ptLst>
  <dgm:cxnLst>
    <dgm:cxn modelId="{BCB72376-CDD6-4A82-8763-2073E386F78B}" type="presOf" srcId="{E779C4FC-D0E0-4FD8-A886-4D85B8348DD9}" destId="{6DD8B706-BF17-4899-AD6A-3F9C4A9B71DA}" srcOrd="0" destOrd="0" presId="urn:microsoft.com/office/officeart/2005/8/layout/orgChart1"/>
    <dgm:cxn modelId="{30B865F6-F5B5-492A-8CEF-A7935D8F868F}" type="presOf" srcId="{565D0E92-BF92-48C7-A9FA-D6D6D696F0B5}" destId="{0C994544-B8E5-48E8-9B78-4871082C52C0}" srcOrd="0" destOrd="0" presId="urn:microsoft.com/office/officeart/2005/8/layout/orgChart1"/>
    <dgm:cxn modelId="{E2C0273C-665A-43E1-B91C-CB1AB3F924C1}" srcId="{DEA071A9-3020-4368-BDB4-4FC83F3EBBDA}" destId="{E779C4FC-D0E0-4FD8-A886-4D85B8348DD9}" srcOrd="1" destOrd="0" parTransId="{336CDF21-6A34-4A87-9176-16DC7013BE8A}" sibTransId="{8116094C-4120-4587-9401-46A6434D3CE4}"/>
    <dgm:cxn modelId="{F2EE4A5F-36F7-4E73-B6BB-419366C09E1B}" type="presOf" srcId="{40D28E8E-9092-4F07-B5A4-2290C54E1E04}" destId="{87EECB20-C6F6-4EC0-8041-6B549DD22388}" srcOrd="1" destOrd="0" presId="urn:microsoft.com/office/officeart/2005/8/layout/orgChart1"/>
    <dgm:cxn modelId="{7C50F649-E48C-479F-BD8B-A5007CB4A550}" type="presOf" srcId="{24503BB0-6BC5-4DA6-BCE7-C9E757885434}" destId="{FB643164-C5E5-4380-9916-51285EFB1A32}" srcOrd="1" destOrd="0" presId="urn:microsoft.com/office/officeart/2005/8/layout/orgChart1"/>
    <dgm:cxn modelId="{649D5D15-A1DE-4207-BEB1-3260E593A43C}" srcId="{DEA071A9-3020-4368-BDB4-4FC83F3EBBDA}" destId="{0CCF7B90-A621-4DE4-8839-11F952C22DE9}" srcOrd="4" destOrd="0" parTransId="{6AA67340-A5E5-4530-B484-1B5FF0B32D52}" sibTransId="{7D882302-ABDF-4988-8191-4478EE333929}"/>
    <dgm:cxn modelId="{B48B123C-A1C2-408B-AE18-3588BD410926}" type="presOf" srcId="{C43C3237-CA2F-4D77-953F-608DC36EDDB5}" destId="{3A94E887-0560-4576-A127-52E8144C7317}" srcOrd="0" destOrd="0" presId="urn:microsoft.com/office/officeart/2005/8/layout/orgChart1"/>
    <dgm:cxn modelId="{4034F8F7-A12D-483C-845F-AA7C72ACC04F}" type="presOf" srcId="{6AA67340-A5E5-4530-B484-1B5FF0B32D52}" destId="{5F45B425-B39C-4C02-B885-7D71DDBF5B3B}" srcOrd="0" destOrd="0" presId="urn:microsoft.com/office/officeart/2005/8/layout/orgChart1"/>
    <dgm:cxn modelId="{C722E56C-CF8A-4693-8353-2EC49FBB01E5}" srcId="{DEA071A9-3020-4368-BDB4-4FC83F3EBBDA}" destId="{24503BB0-6BC5-4DA6-BCE7-C9E757885434}" srcOrd="3" destOrd="0" parTransId="{565D0E92-BF92-48C7-A9FA-D6D6D696F0B5}" sibTransId="{86690AD5-0CC1-4D64-AE33-89D92B6F46AB}"/>
    <dgm:cxn modelId="{083829B8-FF81-47BA-BF60-23D83A94B5B0}" type="presOf" srcId="{65B79FB5-DDCC-406F-94F1-AA97510F2D98}" destId="{1B8FE01B-A852-4174-8D24-28C20C2AE965}" srcOrd="0" destOrd="0" presId="urn:microsoft.com/office/officeart/2005/8/layout/orgChart1"/>
    <dgm:cxn modelId="{46AC0494-6103-4FAA-BA5E-DD15983D8B70}" type="presOf" srcId="{DB1B4D17-3807-471B-A2DB-C9AD3FA189C9}" destId="{B5FD878B-BA77-47A1-B9C5-C550C00183BA}" srcOrd="0" destOrd="0" presId="urn:microsoft.com/office/officeart/2005/8/layout/orgChart1"/>
    <dgm:cxn modelId="{FBD7AFD8-9D1A-45CF-9B6D-82D73A218838}" type="presOf" srcId="{0CCF7B90-A621-4DE4-8839-11F952C22DE9}" destId="{4817D73E-384B-4B08-960F-E857FFD2BD91}" srcOrd="0" destOrd="0" presId="urn:microsoft.com/office/officeart/2005/8/layout/orgChart1"/>
    <dgm:cxn modelId="{ACB1467F-F7E1-4D30-832F-9D08B660EE94}" type="presOf" srcId="{B2D59175-A181-4570-8749-5213AFDF3FA6}" destId="{3567F9F1-7504-4A2C-BC4D-2881091A44A8}" srcOrd="0" destOrd="0" presId="urn:microsoft.com/office/officeart/2005/8/layout/orgChart1"/>
    <dgm:cxn modelId="{1526D40B-595D-4177-AEFF-8754D33C36BA}" type="presOf" srcId="{096E83E2-5132-432E-A308-142293147F2C}" destId="{634F5939-38EA-4FD5-B5A5-327043D34883}" srcOrd="1" destOrd="0" presId="urn:microsoft.com/office/officeart/2005/8/layout/orgChart1"/>
    <dgm:cxn modelId="{EC97C838-DBB1-4F67-8930-CA052CABD56F}" type="presOf" srcId="{0CCF7B90-A621-4DE4-8839-11F952C22DE9}" destId="{D6E17F20-5AE9-4F13-8BE9-B31F9C681C3E}" srcOrd="1" destOrd="0" presId="urn:microsoft.com/office/officeart/2005/8/layout/orgChart1"/>
    <dgm:cxn modelId="{D7852FD2-53E4-486C-B8A1-43207B33F10E}" srcId="{DEA071A9-3020-4368-BDB4-4FC83F3EBBDA}" destId="{65B79FB5-DDCC-406F-94F1-AA97510F2D98}" srcOrd="0" destOrd="0" parTransId="{DB1B4D17-3807-471B-A2DB-C9AD3FA189C9}" sibTransId="{8777E10B-4223-4AE6-9828-13ED887BA37B}"/>
    <dgm:cxn modelId="{0775CA2E-FBBE-4A2B-B7D1-00A5A80DB61A}" type="presOf" srcId="{65B79FB5-DDCC-406F-94F1-AA97510F2D98}" destId="{E9304C3E-A9BB-45CC-8536-D7E608B556FA}" srcOrd="1" destOrd="0" presId="urn:microsoft.com/office/officeart/2005/8/layout/orgChart1"/>
    <dgm:cxn modelId="{920D2182-B22B-4B32-9E21-8A902A2D4D0C}" srcId="{DEA071A9-3020-4368-BDB4-4FC83F3EBBDA}" destId="{40D28E8E-9092-4F07-B5A4-2290C54E1E04}" srcOrd="2" destOrd="0" parTransId="{B2D59175-A181-4570-8749-5213AFDF3FA6}" sibTransId="{BC56AB2D-A4EA-47AC-BCFD-66BD368BC7FA}"/>
    <dgm:cxn modelId="{8281DB2C-3391-4BED-81AF-2ED69F47D953}" type="presOf" srcId="{DEA071A9-3020-4368-BDB4-4FC83F3EBBDA}" destId="{5BFC73DB-B3F7-4BBF-B468-0EB111CD932C}" srcOrd="1" destOrd="0" presId="urn:microsoft.com/office/officeart/2005/8/layout/orgChart1"/>
    <dgm:cxn modelId="{AD76C554-D974-4A9A-B5C1-AC1EA42D8963}" type="presOf" srcId="{E779C4FC-D0E0-4FD8-A886-4D85B8348DD9}" destId="{C3D706AB-956B-4E66-8D54-DC92E267EE31}" srcOrd="1" destOrd="0" presId="urn:microsoft.com/office/officeart/2005/8/layout/orgChart1"/>
    <dgm:cxn modelId="{B13362AA-6FB1-4F9A-8B1F-03466A6EAD49}" type="presOf" srcId="{40D28E8E-9092-4F07-B5A4-2290C54E1E04}" destId="{7DCB4D26-E9D5-43C1-B00C-705F0C07C84B}" srcOrd="0" destOrd="0" presId="urn:microsoft.com/office/officeart/2005/8/layout/orgChart1"/>
    <dgm:cxn modelId="{ED9E2488-F410-4BB1-899A-42B448DC9AC7}" type="presOf" srcId="{336CDF21-6A34-4A87-9176-16DC7013BE8A}" destId="{1F1F8A18-C3D6-4E7B-8474-6F0A97B103FD}" srcOrd="0" destOrd="0" presId="urn:microsoft.com/office/officeart/2005/8/layout/orgChart1"/>
    <dgm:cxn modelId="{375B4260-1348-4C93-A4E5-9BCD2DA8980F}" type="presOf" srcId="{24503BB0-6BC5-4DA6-BCE7-C9E757885434}" destId="{B4ED129C-C095-4146-9633-E2670F9441B3}" srcOrd="0" destOrd="0" presId="urn:microsoft.com/office/officeart/2005/8/layout/orgChart1"/>
    <dgm:cxn modelId="{439CA1EF-5FA7-471D-AC87-6BCFD75EC636}" type="presOf" srcId="{57298EA5-D91B-4C62-B061-3B0E21697D7E}" destId="{86200992-88E5-44E1-8F53-0AF8A27209E0}" srcOrd="0" destOrd="0" presId="urn:microsoft.com/office/officeart/2005/8/layout/orgChart1"/>
    <dgm:cxn modelId="{49503EB0-B1C4-48EE-86A7-B70E5498C265}" srcId="{DEA071A9-3020-4368-BDB4-4FC83F3EBBDA}" destId="{096E83E2-5132-432E-A308-142293147F2C}" srcOrd="5" destOrd="0" parTransId="{57298EA5-D91B-4C62-B061-3B0E21697D7E}" sibTransId="{3B37BE07-53BF-4E6A-9FCB-A226C4D9EB1B}"/>
    <dgm:cxn modelId="{A489AA14-E355-4E61-BEE6-51BC7350D217}" srcId="{C43C3237-CA2F-4D77-953F-608DC36EDDB5}" destId="{DEA071A9-3020-4368-BDB4-4FC83F3EBBDA}" srcOrd="0" destOrd="0" parTransId="{1BC6CADE-EA24-4334-9AF2-59C2C1B61563}" sibTransId="{7B236439-D914-4929-85E8-2AEA4D16DAD4}"/>
    <dgm:cxn modelId="{24CA721A-791F-4E3A-B728-F630F71E75E4}" type="presOf" srcId="{096E83E2-5132-432E-A308-142293147F2C}" destId="{D9FE8587-BFD9-4C55-8625-811F83ED4055}" srcOrd="0" destOrd="0" presId="urn:microsoft.com/office/officeart/2005/8/layout/orgChart1"/>
    <dgm:cxn modelId="{9BD6B2FE-360B-4CB2-A790-50F408722844}" type="presOf" srcId="{DEA071A9-3020-4368-BDB4-4FC83F3EBBDA}" destId="{386CF15A-309F-4F30-8214-75F6B69AB044}" srcOrd="0" destOrd="0" presId="urn:microsoft.com/office/officeart/2005/8/layout/orgChart1"/>
    <dgm:cxn modelId="{8B79B47A-DA26-4BE8-971D-59DDF56700F4}" type="presParOf" srcId="{3A94E887-0560-4576-A127-52E8144C7317}" destId="{4A86C5C7-0ACF-4472-93EE-16FFA92A858F}" srcOrd="0" destOrd="0" presId="urn:microsoft.com/office/officeart/2005/8/layout/orgChart1"/>
    <dgm:cxn modelId="{8320BDB8-314D-4226-A0EB-CF6B93D23763}" type="presParOf" srcId="{4A86C5C7-0ACF-4472-93EE-16FFA92A858F}" destId="{D56F9B18-1177-4102-AF7C-7347072BD64A}" srcOrd="0" destOrd="0" presId="urn:microsoft.com/office/officeart/2005/8/layout/orgChart1"/>
    <dgm:cxn modelId="{7A646A95-DE3F-423C-B6EE-97404D618609}" type="presParOf" srcId="{D56F9B18-1177-4102-AF7C-7347072BD64A}" destId="{386CF15A-309F-4F30-8214-75F6B69AB044}" srcOrd="0" destOrd="0" presId="urn:microsoft.com/office/officeart/2005/8/layout/orgChart1"/>
    <dgm:cxn modelId="{13A7A38C-7658-4930-93A3-33F7191C4994}" type="presParOf" srcId="{D56F9B18-1177-4102-AF7C-7347072BD64A}" destId="{5BFC73DB-B3F7-4BBF-B468-0EB111CD932C}" srcOrd="1" destOrd="0" presId="urn:microsoft.com/office/officeart/2005/8/layout/orgChart1"/>
    <dgm:cxn modelId="{4965CA91-0048-4438-A16A-30D887F43A0C}" type="presParOf" srcId="{4A86C5C7-0ACF-4472-93EE-16FFA92A858F}" destId="{19D7CC21-82BE-4548-BA2E-4D39E538B2B6}" srcOrd="1" destOrd="0" presId="urn:microsoft.com/office/officeart/2005/8/layout/orgChart1"/>
    <dgm:cxn modelId="{BBB5D606-36C0-4504-A70D-EDECEAC8CDB0}" type="presParOf" srcId="{19D7CC21-82BE-4548-BA2E-4D39E538B2B6}" destId="{B5FD878B-BA77-47A1-B9C5-C550C00183BA}" srcOrd="0" destOrd="0" presId="urn:microsoft.com/office/officeart/2005/8/layout/orgChart1"/>
    <dgm:cxn modelId="{5E1C1B94-A9A2-4B6B-918E-8840ECE56751}" type="presParOf" srcId="{19D7CC21-82BE-4548-BA2E-4D39E538B2B6}" destId="{5CF72796-12E5-416A-9C10-E552EB0B9BE7}" srcOrd="1" destOrd="0" presId="urn:microsoft.com/office/officeart/2005/8/layout/orgChart1"/>
    <dgm:cxn modelId="{5F4A7FC2-A54C-431D-9061-32DCE83B7945}" type="presParOf" srcId="{5CF72796-12E5-416A-9C10-E552EB0B9BE7}" destId="{4658B9E5-163C-431C-8B93-166023FA7EB1}" srcOrd="0" destOrd="0" presId="urn:microsoft.com/office/officeart/2005/8/layout/orgChart1"/>
    <dgm:cxn modelId="{F53083C2-808A-4774-817B-71D4A1C47206}" type="presParOf" srcId="{4658B9E5-163C-431C-8B93-166023FA7EB1}" destId="{1B8FE01B-A852-4174-8D24-28C20C2AE965}" srcOrd="0" destOrd="0" presId="urn:microsoft.com/office/officeart/2005/8/layout/orgChart1"/>
    <dgm:cxn modelId="{C3724932-7DC9-4A59-A6C2-92495B7A2DF1}" type="presParOf" srcId="{4658B9E5-163C-431C-8B93-166023FA7EB1}" destId="{E9304C3E-A9BB-45CC-8536-D7E608B556FA}" srcOrd="1" destOrd="0" presId="urn:microsoft.com/office/officeart/2005/8/layout/orgChart1"/>
    <dgm:cxn modelId="{F157E4C4-9464-4D6C-AE22-6CD65D4ECED1}" type="presParOf" srcId="{5CF72796-12E5-416A-9C10-E552EB0B9BE7}" destId="{6EC4BAA7-AFE9-4E8A-AB26-A40A0B517CF2}" srcOrd="1" destOrd="0" presId="urn:microsoft.com/office/officeart/2005/8/layout/orgChart1"/>
    <dgm:cxn modelId="{5824E4EC-6ABC-4B94-9702-9597B4E211F3}" type="presParOf" srcId="{5CF72796-12E5-416A-9C10-E552EB0B9BE7}" destId="{BC11F925-D1D5-4D01-9C34-19D011A8CD08}" srcOrd="2" destOrd="0" presId="urn:microsoft.com/office/officeart/2005/8/layout/orgChart1"/>
    <dgm:cxn modelId="{05BA4BD6-823D-4B63-ABAF-772AD397E411}" type="presParOf" srcId="{19D7CC21-82BE-4548-BA2E-4D39E538B2B6}" destId="{1F1F8A18-C3D6-4E7B-8474-6F0A97B103FD}" srcOrd="2" destOrd="0" presId="urn:microsoft.com/office/officeart/2005/8/layout/orgChart1"/>
    <dgm:cxn modelId="{51084B2E-8B7C-4A17-975C-5A6D1E5F45F0}" type="presParOf" srcId="{19D7CC21-82BE-4548-BA2E-4D39E538B2B6}" destId="{A4776E5D-8205-4AA9-8283-772A35B00F6D}" srcOrd="3" destOrd="0" presId="urn:microsoft.com/office/officeart/2005/8/layout/orgChart1"/>
    <dgm:cxn modelId="{E460598A-B1C4-4330-A558-FBC779F71EA9}" type="presParOf" srcId="{A4776E5D-8205-4AA9-8283-772A35B00F6D}" destId="{0A3EE0DE-C4D4-4AFD-A5C9-6D509C97BF16}" srcOrd="0" destOrd="0" presId="urn:microsoft.com/office/officeart/2005/8/layout/orgChart1"/>
    <dgm:cxn modelId="{FF000914-27BB-4529-A0C3-EBA6946BFCA9}" type="presParOf" srcId="{0A3EE0DE-C4D4-4AFD-A5C9-6D509C97BF16}" destId="{6DD8B706-BF17-4899-AD6A-3F9C4A9B71DA}" srcOrd="0" destOrd="0" presId="urn:microsoft.com/office/officeart/2005/8/layout/orgChart1"/>
    <dgm:cxn modelId="{15DA6837-685A-4BD6-833D-5968674190B4}" type="presParOf" srcId="{0A3EE0DE-C4D4-4AFD-A5C9-6D509C97BF16}" destId="{C3D706AB-956B-4E66-8D54-DC92E267EE31}" srcOrd="1" destOrd="0" presId="urn:microsoft.com/office/officeart/2005/8/layout/orgChart1"/>
    <dgm:cxn modelId="{A8412678-4CC5-4EEB-AFB0-B782956228A4}" type="presParOf" srcId="{A4776E5D-8205-4AA9-8283-772A35B00F6D}" destId="{E62A8809-D4F3-4E12-B4B4-E91FCB9901AE}" srcOrd="1" destOrd="0" presId="urn:microsoft.com/office/officeart/2005/8/layout/orgChart1"/>
    <dgm:cxn modelId="{FAE50634-594E-4927-872F-7ED95CD55308}" type="presParOf" srcId="{A4776E5D-8205-4AA9-8283-772A35B00F6D}" destId="{07F5D360-84C0-4C5F-9C68-A89C92C0CEF5}" srcOrd="2" destOrd="0" presId="urn:microsoft.com/office/officeart/2005/8/layout/orgChart1"/>
    <dgm:cxn modelId="{FC38762E-9775-45F2-B917-5AC6C004C506}" type="presParOf" srcId="{19D7CC21-82BE-4548-BA2E-4D39E538B2B6}" destId="{3567F9F1-7504-4A2C-BC4D-2881091A44A8}" srcOrd="4" destOrd="0" presId="urn:microsoft.com/office/officeart/2005/8/layout/orgChart1"/>
    <dgm:cxn modelId="{02DE9CD9-9650-4E89-A876-3AE75DDC1BB1}" type="presParOf" srcId="{19D7CC21-82BE-4548-BA2E-4D39E538B2B6}" destId="{1C3DE0F1-6E08-419F-A6F2-728497DBFA62}" srcOrd="5" destOrd="0" presId="urn:microsoft.com/office/officeart/2005/8/layout/orgChart1"/>
    <dgm:cxn modelId="{57095D2B-4DDC-469E-9E8C-D99070EE7989}" type="presParOf" srcId="{1C3DE0F1-6E08-419F-A6F2-728497DBFA62}" destId="{52D872DC-0DEC-47AC-AE8E-B77D535F6DA7}" srcOrd="0" destOrd="0" presId="urn:microsoft.com/office/officeart/2005/8/layout/orgChart1"/>
    <dgm:cxn modelId="{41C49AC4-76A3-4467-92FF-D1310E76E4AE}" type="presParOf" srcId="{52D872DC-0DEC-47AC-AE8E-B77D535F6DA7}" destId="{7DCB4D26-E9D5-43C1-B00C-705F0C07C84B}" srcOrd="0" destOrd="0" presId="urn:microsoft.com/office/officeart/2005/8/layout/orgChart1"/>
    <dgm:cxn modelId="{FD302918-0681-4C92-8662-AD428597F1C2}" type="presParOf" srcId="{52D872DC-0DEC-47AC-AE8E-B77D535F6DA7}" destId="{87EECB20-C6F6-4EC0-8041-6B549DD22388}" srcOrd="1" destOrd="0" presId="urn:microsoft.com/office/officeart/2005/8/layout/orgChart1"/>
    <dgm:cxn modelId="{EBDC30FD-A214-41E7-968B-A7AB1E2DB59F}" type="presParOf" srcId="{1C3DE0F1-6E08-419F-A6F2-728497DBFA62}" destId="{8DC2E0F2-6FC7-441A-8CE9-81A6E4AEDC6A}" srcOrd="1" destOrd="0" presId="urn:microsoft.com/office/officeart/2005/8/layout/orgChart1"/>
    <dgm:cxn modelId="{C33C730E-20A8-40A7-94A7-B24D49E78227}" type="presParOf" srcId="{1C3DE0F1-6E08-419F-A6F2-728497DBFA62}" destId="{1DD8DBB0-30F3-4B23-8F7D-046942DC05EA}" srcOrd="2" destOrd="0" presId="urn:microsoft.com/office/officeart/2005/8/layout/orgChart1"/>
    <dgm:cxn modelId="{C38F25AF-44F1-4703-AABF-2C3DFA59BC50}" type="presParOf" srcId="{19D7CC21-82BE-4548-BA2E-4D39E538B2B6}" destId="{0C994544-B8E5-48E8-9B78-4871082C52C0}" srcOrd="6" destOrd="0" presId="urn:microsoft.com/office/officeart/2005/8/layout/orgChart1"/>
    <dgm:cxn modelId="{46BBB2C3-57B2-4DB3-BC15-96438D0DD258}" type="presParOf" srcId="{19D7CC21-82BE-4548-BA2E-4D39E538B2B6}" destId="{ADEC8DE1-AA50-480F-BD0C-AAD4DC28F7F9}" srcOrd="7" destOrd="0" presId="urn:microsoft.com/office/officeart/2005/8/layout/orgChart1"/>
    <dgm:cxn modelId="{41EF929B-7E2B-4530-9240-2641AF8861CF}" type="presParOf" srcId="{ADEC8DE1-AA50-480F-BD0C-AAD4DC28F7F9}" destId="{128EABA4-2140-4637-9F70-75BAEE40F4A3}" srcOrd="0" destOrd="0" presId="urn:microsoft.com/office/officeart/2005/8/layout/orgChart1"/>
    <dgm:cxn modelId="{984AA48F-CE83-4A0F-A4C4-1874B4BB8975}" type="presParOf" srcId="{128EABA4-2140-4637-9F70-75BAEE40F4A3}" destId="{B4ED129C-C095-4146-9633-E2670F9441B3}" srcOrd="0" destOrd="0" presId="urn:microsoft.com/office/officeart/2005/8/layout/orgChart1"/>
    <dgm:cxn modelId="{176B5FC3-334A-4059-81BA-679D76020387}" type="presParOf" srcId="{128EABA4-2140-4637-9F70-75BAEE40F4A3}" destId="{FB643164-C5E5-4380-9916-51285EFB1A32}" srcOrd="1" destOrd="0" presId="urn:microsoft.com/office/officeart/2005/8/layout/orgChart1"/>
    <dgm:cxn modelId="{36BA7D07-10E4-4CFE-AA42-750816BD6792}" type="presParOf" srcId="{ADEC8DE1-AA50-480F-BD0C-AAD4DC28F7F9}" destId="{C35737A7-CFE0-4BD8-9E60-67D29939C3D9}" srcOrd="1" destOrd="0" presId="urn:microsoft.com/office/officeart/2005/8/layout/orgChart1"/>
    <dgm:cxn modelId="{BD9BFF86-C77B-4A38-94FC-0A5C820D09A1}" type="presParOf" srcId="{ADEC8DE1-AA50-480F-BD0C-AAD4DC28F7F9}" destId="{3D51E37E-CFBE-4E17-9952-EF6959E2ADD8}" srcOrd="2" destOrd="0" presId="urn:microsoft.com/office/officeart/2005/8/layout/orgChart1"/>
    <dgm:cxn modelId="{B546EE1F-EF43-4E99-9C45-F757DE3F4B8C}" type="presParOf" srcId="{19D7CC21-82BE-4548-BA2E-4D39E538B2B6}" destId="{5F45B425-B39C-4C02-B885-7D71DDBF5B3B}" srcOrd="8" destOrd="0" presId="urn:microsoft.com/office/officeart/2005/8/layout/orgChart1"/>
    <dgm:cxn modelId="{1E172F49-E6C6-4520-865B-FD65F75F788B}" type="presParOf" srcId="{19D7CC21-82BE-4548-BA2E-4D39E538B2B6}" destId="{FFB9E3E4-1FF3-41A0-A83F-FFFECC626876}" srcOrd="9" destOrd="0" presId="urn:microsoft.com/office/officeart/2005/8/layout/orgChart1"/>
    <dgm:cxn modelId="{5EE11677-A837-4DBB-806A-A0225FFFA3E5}" type="presParOf" srcId="{FFB9E3E4-1FF3-41A0-A83F-FFFECC626876}" destId="{FC59C33C-EB1E-43DC-A769-B8D8DDEF5FCB}" srcOrd="0" destOrd="0" presId="urn:microsoft.com/office/officeart/2005/8/layout/orgChart1"/>
    <dgm:cxn modelId="{964D9309-A8E4-45EB-B964-3ADA9080C639}" type="presParOf" srcId="{FC59C33C-EB1E-43DC-A769-B8D8DDEF5FCB}" destId="{4817D73E-384B-4B08-960F-E857FFD2BD91}" srcOrd="0" destOrd="0" presId="urn:microsoft.com/office/officeart/2005/8/layout/orgChart1"/>
    <dgm:cxn modelId="{F6D2D662-8955-45D5-9875-386521AD832E}" type="presParOf" srcId="{FC59C33C-EB1E-43DC-A769-B8D8DDEF5FCB}" destId="{D6E17F20-5AE9-4F13-8BE9-B31F9C681C3E}" srcOrd="1" destOrd="0" presId="urn:microsoft.com/office/officeart/2005/8/layout/orgChart1"/>
    <dgm:cxn modelId="{A8D505F4-B262-415F-B70B-5D9630A91678}" type="presParOf" srcId="{FFB9E3E4-1FF3-41A0-A83F-FFFECC626876}" destId="{918EE80C-6258-402F-AE80-9DD6CEEFF83E}" srcOrd="1" destOrd="0" presId="urn:microsoft.com/office/officeart/2005/8/layout/orgChart1"/>
    <dgm:cxn modelId="{BA2A2724-0994-4C85-AC65-0EE478EDC14A}" type="presParOf" srcId="{FFB9E3E4-1FF3-41A0-A83F-FFFECC626876}" destId="{7A8690E7-7C2E-4706-8A2E-35C33C4EC1F0}" srcOrd="2" destOrd="0" presId="urn:microsoft.com/office/officeart/2005/8/layout/orgChart1"/>
    <dgm:cxn modelId="{2B42F545-6B6D-408A-916B-15D2CC66BAA9}" type="presParOf" srcId="{19D7CC21-82BE-4548-BA2E-4D39E538B2B6}" destId="{86200992-88E5-44E1-8F53-0AF8A27209E0}" srcOrd="10" destOrd="0" presId="urn:microsoft.com/office/officeart/2005/8/layout/orgChart1"/>
    <dgm:cxn modelId="{92E2C7C6-24D4-4388-8992-1A11ACFD9F66}" type="presParOf" srcId="{19D7CC21-82BE-4548-BA2E-4D39E538B2B6}" destId="{6DD60D09-AE51-41D2-9226-45B85491E0E7}" srcOrd="11" destOrd="0" presId="urn:microsoft.com/office/officeart/2005/8/layout/orgChart1"/>
    <dgm:cxn modelId="{8E4BC519-F1CD-4F68-95BA-AE973C1936A3}" type="presParOf" srcId="{6DD60D09-AE51-41D2-9226-45B85491E0E7}" destId="{D8E2DB8E-27F5-4984-95A7-DE7AD8E3A7A4}" srcOrd="0" destOrd="0" presId="urn:microsoft.com/office/officeart/2005/8/layout/orgChart1"/>
    <dgm:cxn modelId="{4D2C3300-B609-4883-AC2F-AE99E08AF54D}" type="presParOf" srcId="{D8E2DB8E-27F5-4984-95A7-DE7AD8E3A7A4}" destId="{D9FE8587-BFD9-4C55-8625-811F83ED4055}" srcOrd="0" destOrd="0" presId="urn:microsoft.com/office/officeart/2005/8/layout/orgChart1"/>
    <dgm:cxn modelId="{2389B8CB-AFEA-4017-BC55-7D3123703820}" type="presParOf" srcId="{D8E2DB8E-27F5-4984-95A7-DE7AD8E3A7A4}" destId="{634F5939-38EA-4FD5-B5A5-327043D34883}" srcOrd="1" destOrd="0" presId="urn:microsoft.com/office/officeart/2005/8/layout/orgChart1"/>
    <dgm:cxn modelId="{DD5073AE-455E-42C3-92BD-797B2E5F97C0}" type="presParOf" srcId="{6DD60D09-AE51-41D2-9226-45B85491E0E7}" destId="{5D72A04E-7B41-42F7-8654-5C76211CA5C4}" srcOrd="1" destOrd="0" presId="urn:microsoft.com/office/officeart/2005/8/layout/orgChart1"/>
    <dgm:cxn modelId="{7240562A-297B-4E6E-8944-862A4B0C98E8}" type="presParOf" srcId="{6DD60D09-AE51-41D2-9226-45B85491E0E7}" destId="{DFC77AE5-5985-477E-8DDA-C72FF28B7FF6}" srcOrd="2" destOrd="0" presId="urn:microsoft.com/office/officeart/2005/8/layout/orgChart1"/>
    <dgm:cxn modelId="{E3E079C1-C4F8-4EB9-9E2F-AC9C916A64F2}" type="presParOf" srcId="{4A86C5C7-0ACF-4472-93EE-16FFA92A858F}" destId="{4901D2EE-FF6A-48C2-AF3F-3877BDDCC03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88D473-69D8-496B-8AFD-C5D172F067BB}">
      <dsp:nvSpPr>
        <dsp:cNvPr id="0" name=""/>
        <dsp:cNvSpPr/>
      </dsp:nvSpPr>
      <dsp:spPr>
        <a:xfrm>
          <a:off x="1954888" y="-60630"/>
          <a:ext cx="2138306" cy="2138632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26E613-7105-462D-A3A3-2302D23DBCA1}">
      <dsp:nvSpPr>
        <dsp:cNvPr id="0" name=""/>
        <dsp:cNvSpPr/>
      </dsp:nvSpPr>
      <dsp:spPr>
        <a:xfrm>
          <a:off x="2416340" y="772111"/>
          <a:ext cx="1188215" cy="593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1- PC HEIs</a:t>
          </a:r>
        </a:p>
      </dsp:txBody>
      <dsp:txXfrm>
        <a:off x="2416340" y="772111"/>
        <a:ext cx="1188215" cy="593965"/>
      </dsp:txXfrm>
    </dsp:sp>
    <dsp:sp modelId="{57FA2BF5-A932-43EB-82A9-B97226BD47C2}">
      <dsp:nvSpPr>
        <dsp:cNvPr id="0" name=""/>
        <dsp:cNvSpPr/>
      </dsp:nvSpPr>
      <dsp:spPr>
        <a:xfrm>
          <a:off x="1349797" y="1228802"/>
          <a:ext cx="2138306" cy="2138632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160477-2B76-464E-B100-812C7F173511}">
      <dsp:nvSpPr>
        <dsp:cNvPr id="0" name=""/>
        <dsp:cNvSpPr/>
      </dsp:nvSpPr>
      <dsp:spPr>
        <a:xfrm>
          <a:off x="1709811" y="1930622"/>
          <a:ext cx="1188215" cy="593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2- HE &amp; Social Affairs</a:t>
          </a:r>
        </a:p>
      </dsp:txBody>
      <dsp:txXfrm>
        <a:off x="1709811" y="1930622"/>
        <a:ext cx="1188215" cy="593965"/>
      </dsp:txXfrm>
    </dsp:sp>
    <dsp:sp modelId="{C2066AD0-05BC-49D4-8850-60C2D6ADFB33}">
      <dsp:nvSpPr>
        <dsp:cNvPr id="0" name=""/>
        <dsp:cNvSpPr/>
      </dsp:nvSpPr>
      <dsp:spPr>
        <a:xfrm>
          <a:off x="2095895" y="2604652"/>
          <a:ext cx="1837136" cy="1837873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725B6-4BD2-479F-8F90-92BC0D35DFA1}">
      <dsp:nvSpPr>
        <dsp:cNvPr id="0" name=""/>
        <dsp:cNvSpPr/>
      </dsp:nvSpPr>
      <dsp:spPr>
        <a:xfrm>
          <a:off x="2419151" y="3245709"/>
          <a:ext cx="1188215" cy="5939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3- Leb. &amp; </a:t>
          </a:r>
          <a:r>
            <a:rPr lang="en-US" sz="2000" kern="1200" dirty="0" err="1"/>
            <a:t>Sy</a:t>
          </a:r>
          <a:r>
            <a:rPr lang="en-US" sz="2000" kern="1200" dirty="0"/>
            <a:t>. NGOs </a:t>
          </a:r>
          <a:r>
            <a:rPr lang="en-US" sz="1800" kern="1200" dirty="0"/>
            <a:t>associations</a:t>
          </a:r>
        </a:p>
      </dsp:txBody>
      <dsp:txXfrm>
        <a:off x="2419151" y="3245709"/>
        <a:ext cx="1188215" cy="59396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75BED-706F-4A51-A060-09A037F0794C}">
      <dsp:nvSpPr>
        <dsp:cNvPr id="0" name=""/>
        <dsp:cNvSpPr/>
      </dsp:nvSpPr>
      <dsp:spPr>
        <a:xfrm>
          <a:off x="5606387" y="2020939"/>
          <a:ext cx="4808108" cy="849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053"/>
              </a:lnTo>
              <a:lnTo>
                <a:pt x="4808108" y="683053"/>
              </a:lnTo>
              <a:lnTo>
                <a:pt x="4808108" y="8499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E75285-B176-4C63-8149-BED00D3DC2D1}">
      <dsp:nvSpPr>
        <dsp:cNvPr id="0" name=""/>
        <dsp:cNvSpPr/>
      </dsp:nvSpPr>
      <dsp:spPr>
        <a:xfrm>
          <a:off x="5606387" y="2020939"/>
          <a:ext cx="2884864" cy="849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053"/>
              </a:lnTo>
              <a:lnTo>
                <a:pt x="2884864" y="683053"/>
              </a:lnTo>
              <a:lnTo>
                <a:pt x="2884864" y="8499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0CF1D0-E33C-468A-87EA-8F341E073DF0}">
      <dsp:nvSpPr>
        <dsp:cNvPr id="0" name=""/>
        <dsp:cNvSpPr/>
      </dsp:nvSpPr>
      <dsp:spPr>
        <a:xfrm>
          <a:off x="5606387" y="2020939"/>
          <a:ext cx="961621" cy="849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3053"/>
              </a:lnTo>
              <a:lnTo>
                <a:pt x="961621" y="683053"/>
              </a:lnTo>
              <a:lnTo>
                <a:pt x="961621" y="8499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969C90-BD8F-4617-A0BA-A998CB1BCA95}">
      <dsp:nvSpPr>
        <dsp:cNvPr id="0" name=""/>
        <dsp:cNvSpPr/>
      </dsp:nvSpPr>
      <dsp:spPr>
        <a:xfrm>
          <a:off x="4644765" y="2020939"/>
          <a:ext cx="961621" cy="849946"/>
        </a:xfrm>
        <a:custGeom>
          <a:avLst/>
          <a:gdLst/>
          <a:ahLst/>
          <a:cxnLst/>
          <a:rect l="0" t="0" r="0" b="0"/>
          <a:pathLst>
            <a:path>
              <a:moveTo>
                <a:pt x="961621" y="0"/>
              </a:moveTo>
              <a:lnTo>
                <a:pt x="961621" y="683053"/>
              </a:lnTo>
              <a:lnTo>
                <a:pt x="0" y="683053"/>
              </a:lnTo>
              <a:lnTo>
                <a:pt x="0" y="8499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F29F9D-3FAF-4929-B260-F7C2054A9442}">
      <dsp:nvSpPr>
        <dsp:cNvPr id="0" name=""/>
        <dsp:cNvSpPr/>
      </dsp:nvSpPr>
      <dsp:spPr>
        <a:xfrm>
          <a:off x="2721522" y="2020939"/>
          <a:ext cx="2884864" cy="849946"/>
        </a:xfrm>
        <a:custGeom>
          <a:avLst/>
          <a:gdLst/>
          <a:ahLst/>
          <a:cxnLst/>
          <a:rect l="0" t="0" r="0" b="0"/>
          <a:pathLst>
            <a:path>
              <a:moveTo>
                <a:pt x="2884864" y="0"/>
              </a:moveTo>
              <a:lnTo>
                <a:pt x="2884864" y="683053"/>
              </a:lnTo>
              <a:lnTo>
                <a:pt x="0" y="683053"/>
              </a:lnTo>
              <a:lnTo>
                <a:pt x="0" y="8499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D878B-BA77-47A1-B9C5-C550C00183BA}">
      <dsp:nvSpPr>
        <dsp:cNvPr id="0" name=""/>
        <dsp:cNvSpPr/>
      </dsp:nvSpPr>
      <dsp:spPr>
        <a:xfrm>
          <a:off x="798278" y="2020939"/>
          <a:ext cx="4808108" cy="849946"/>
        </a:xfrm>
        <a:custGeom>
          <a:avLst/>
          <a:gdLst/>
          <a:ahLst/>
          <a:cxnLst/>
          <a:rect l="0" t="0" r="0" b="0"/>
          <a:pathLst>
            <a:path>
              <a:moveTo>
                <a:pt x="4808108" y="0"/>
              </a:moveTo>
              <a:lnTo>
                <a:pt x="4808108" y="683053"/>
              </a:lnTo>
              <a:lnTo>
                <a:pt x="0" y="683053"/>
              </a:lnTo>
              <a:lnTo>
                <a:pt x="0" y="84994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CF15A-309F-4F30-8214-75F6B69AB044}">
      <dsp:nvSpPr>
        <dsp:cNvPr id="0" name=""/>
        <dsp:cNvSpPr/>
      </dsp:nvSpPr>
      <dsp:spPr>
        <a:xfrm>
          <a:off x="3938513" y="169563"/>
          <a:ext cx="3335746" cy="1851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Quality, innovation, and relevance of Higher Education provision</a:t>
          </a:r>
          <a:endParaRPr lang="en-US" sz="2400" b="1" kern="1200" dirty="0">
            <a:solidFill>
              <a:srgbClr val="002060"/>
            </a:solidFill>
          </a:endParaRPr>
        </a:p>
      </dsp:txBody>
      <dsp:txXfrm>
        <a:off x="3938513" y="169563"/>
        <a:ext cx="3335746" cy="1851375"/>
      </dsp:txXfrm>
    </dsp:sp>
    <dsp:sp modelId="{1B8FE01B-A852-4174-8D24-28C20C2AE965}">
      <dsp:nvSpPr>
        <dsp:cNvPr id="0" name=""/>
        <dsp:cNvSpPr/>
      </dsp:nvSpPr>
      <dsp:spPr>
        <a:xfrm>
          <a:off x="3550" y="2870885"/>
          <a:ext cx="1589457" cy="7850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chemeClr val="tx1"/>
              </a:solidFill>
            </a:rPr>
            <a:t>Learning based on competences;</a:t>
          </a:r>
          <a:endParaRPr lang="en-US" sz="1800" b="1" kern="1200" dirty="0">
            <a:solidFill>
              <a:schemeClr val="tx1"/>
            </a:solidFill>
          </a:endParaRPr>
        </a:p>
      </dsp:txBody>
      <dsp:txXfrm>
        <a:off x="3550" y="2870885"/>
        <a:ext cx="1589457" cy="785048"/>
      </dsp:txXfrm>
    </dsp:sp>
    <dsp:sp modelId="{B36BCEBB-2A92-4AFB-B82D-907893F14498}">
      <dsp:nvSpPr>
        <dsp:cNvPr id="0" name=""/>
        <dsp:cNvSpPr/>
      </dsp:nvSpPr>
      <dsp:spPr>
        <a:xfrm>
          <a:off x="1926793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solidFill>
                <a:schemeClr val="tx1"/>
              </a:solidFill>
            </a:rPr>
            <a:t>Students’ assessment;</a:t>
          </a:r>
        </a:p>
      </dsp:txBody>
      <dsp:txXfrm>
        <a:off x="1926793" y="2870885"/>
        <a:ext cx="1589457" cy="794728"/>
      </dsp:txXfrm>
    </dsp:sp>
    <dsp:sp modelId="{CA680E16-2032-4CA7-AE4A-8922FAB605C0}">
      <dsp:nvSpPr>
        <dsp:cNvPr id="0" name=""/>
        <dsp:cNvSpPr/>
      </dsp:nvSpPr>
      <dsp:spPr>
        <a:xfrm>
          <a:off x="3850036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solidFill>
                <a:schemeClr val="tx1"/>
              </a:solidFill>
            </a:rPr>
            <a:t>Project-based learning;</a:t>
          </a:r>
        </a:p>
      </dsp:txBody>
      <dsp:txXfrm>
        <a:off x="3850036" y="2870885"/>
        <a:ext cx="1589457" cy="794728"/>
      </dsp:txXfrm>
    </dsp:sp>
    <dsp:sp modelId="{B2F84892-0F5E-4C63-8033-085514ED2BA2}">
      <dsp:nvSpPr>
        <dsp:cNvPr id="0" name=""/>
        <dsp:cNvSpPr/>
      </dsp:nvSpPr>
      <dsp:spPr>
        <a:xfrm>
          <a:off x="5773280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solidFill>
                <a:schemeClr val="tx1"/>
              </a:solidFill>
            </a:rPr>
            <a:t>Authentic learning experiences;</a:t>
          </a:r>
        </a:p>
      </dsp:txBody>
      <dsp:txXfrm>
        <a:off x="5773280" y="2870885"/>
        <a:ext cx="1589457" cy="794728"/>
      </dsp:txXfrm>
    </dsp:sp>
    <dsp:sp modelId="{CA929B40-FD1B-4BF1-84A2-08450DCE98F5}">
      <dsp:nvSpPr>
        <dsp:cNvPr id="0" name=""/>
        <dsp:cNvSpPr/>
      </dsp:nvSpPr>
      <dsp:spPr>
        <a:xfrm>
          <a:off x="7696523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>
              <a:solidFill>
                <a:schemeClr val="tx1"/>
              </a:solidFill>
            </a:rPr>
            <a:t>Interaction HEIs/ labor market;</a:t>
          </a:r>
        </a:p>
      </dsp:txBody>
      <dsp:txXfrm>
        <a:off x="7696523" y="2870885"/>
        <a:ext cx="1589457" cy="794728"/>
      </dsp:txXfrm>
    </dsp:sp>
    <dsp:sp modelId="{8CF699EC-D94A-48F4-AE67-C5EF48D7471A}">
      <dsp:nvSpPr>
        <dsp:cNvPr id="0" name=""/>
        <dsp:cNvSpPr/>
      </dsp:nvSpPr>
      <dsp:spPr>
        <a:xfrm>
          <a:off x="9619766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How to create and reinforce synergies with key stakeholders.</a:t>
          </a:r>
        </a:p>
      </dsp:txBody>
      <dsp:txXfrm>
        <a:off x="9619766" y="2870885"/>
        <a:ext cx="1589457" cy="79472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295EC-F82A-4B82-A5F9-C1467A297932}">
      <dsp:nvSpPr>
        <dsp:cNvPr id="0" name=""/>
        <dsp:cNvSpPr/>
      </dsp:nvSpPr>
      <dsp:spPr>
        <a:xfrm>
          <a:off x="2830743" y="553129"/>
          <a:ext cx="3973925" cy="3407975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C32E82B-93CC-49C5-84AE-C2D154FF1857}">
      <dsp:nvSpPr>
        <dsp:cNvPr id="0" name=""/>
        <dsp:cNvSpPr/>
      </dsp:nvSpPr>
      <dsp:spPr>
        <a:xfrm>
          <a:off x="4817706" y="453848"/>
          <a:ext cx="2934252" cy="1068603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1- Curriculum Enhancement</a:t>
          </a:r>
          <a:endParaRPr lang="en-US" sz="2000" kern="1200" dirty="0"/>
        </a:p>
      </dsp:txBody>
      <dsp:txXfrm>
        <a:off x="4869871" y="506013"/>
        <a:ext cx="2829922" cy="964273"/>
      </dsp:txXfrm>
    </dsp:sp>
    <dsp:sp modelId="{B0C70FFC-7EBC-465F-A49C-1BD92F28B960}">
      <dsp:nvSpPr>
        <dsp:cNvPr id="0" name=""/>
        <dsp:cNvSpPr/>
      </dsp:nvSpPr>
      <dsp:spPr>
        <a:xfrm>
          <a:off x="4817706" y="1656027"/>
          <a:ext cx="2934252" cy="1068603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2- Curriculum Modification</a:t>
          </a:r>
          <a:endParaRPr lang="en-US" sz="2000" kern="1200" dirty="0"/>
        </a:p>
      </dsp:txBody>
      <dsp:txXfrm>
        <a:off x="4869871" y="1708192"/>
        <a:ext cx="2829922" cy="964273"/>
      </dsp:txXfrm>
    </dsp:sp>
    <dsp:sp modelId="{4F30FA1E-ABE3-49B1-A154-CA439D970202}">
      <dsp:nvSpPr>
        <dsp:cNvPr id="0" name=""/>
        <dsp:cNvSpPr/>
      </dsp:nvSpPr>
      <dsp:spPr>
        <a:xfrm>
          <a:off x="4817706" y="2858206"/>
          <a:ext cx="2934252" cy="1068603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3- Curriculum Alteration / New</a:t>
          </a:r>
          <a:endParaRPr lang="en-US" sz="2000" kern="1200" dirty="0"/>
        </a:p>
      </dsp:txBody>
      <dsp:txXfrm>
        <a:off x="4869871" y="2910371"/>
        <a:ext cx="2829922" cy="96427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62F63-6CDE-4220-ACF6-0A762CDDCD70}">
      <dsp:nvSpPr>
        <dsp:cNvPr id="0" name=""/>
        <dsp:cNvSpPr/>
      </dsp:nvSpPr>
      <dsp:spPr>
        <a:xfrm>
          <a:off x="4452964" y="1860723"/>
          <a:ext cx="2271060" cy="1964559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2060"/>
              </a:solidFill>
            </a:rPr>
            <a:t>NGO staff interviews</a:t>
          </a:r>
        </a:p>
      </dsp:txBody>
      <dsp:txXfrm>
        <a:off x="4829311" y="2186278"/>
        <a:ext cx="1518366" cy="1313449"/>
      </dsp:txXfrm>
    </dsp:sp>
    <dsp:sp modelId="{E7CFC85E-478C-4263-AAD6-DA16ADCBBCB7}">
      <dsp:nvSpPr>
        <dsp:cNvPr id="0" name=""/>
        <dsp:cNvSpPr/>
      </dsp:nvSpPr>
      <dsp:spPr>
        <a:xfrm>
          <a:off x="5803568" y="861209"/>
          <a:ext cx="856864" cy="73830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9ECC123-62B7-4FFB-9D09-188BD52D2507}">
      <dsp:nvSpPr>
        <dsp:cNvPr id="0" name=""/>
        <dsp:cNvSpPr/>
      </dsp:nvSpPr>
      <dsp:spPr>
        <a:xfrm>
          <a:off x="4399899" y="-14349"/>
          <a:ext cx="2213576" cy="16674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2060"/>
              </a:solidFill>
            </a:rPr>
            <a:t>Understanding the scope of NGO activities </a:t>
          </a:r>
        </a:p>
      </dsp:txBody>
      <dsp:txXfrm>
        <a:off x="4743164" y="244232"/>
        <a:ext cx="1527046" cy="1150323"/>
      </dsp:txXfrm>
    </dsp:sp>
    <dsp:sp modelId="{1DBA8EE9-0B3C-4C3A-8136-B624C3EE40E6}">
      <dsp:nvSpPr>
        <dsp:cNvPr id="0" name=""/>
        <dsp:cNvSpPr/>
      </dsp:nvSpPr>
      <dsp:spPr>
        <a:xfrm>
          <a:off x="6803596" y="2241441"/>
          <a:ext cx="856864" cy="73830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7BC10B-9845-40EE-8EC5-DFBA9F1C8C96}">
      <dsp:nvSpPr>
        <dsp:cNvPr id="0" name=""/>
        <dsp:cNvSpPr/>
      </dsp:nvSpPr>
      <dsp:spPr>
        <a:xfrm>
          <a:off x="6297507" y="1004660"/>
          <a:ext cx="1861118" cy="16100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b="1" kern="1200" dirty="0">
              <a:solidFill>
                <a:srgbClr val="002060"/>
              </a:solidFill>
            </a:rPr>
            <a:t>Info on Governance &amp; management</a:t>
          </a:r>
          <a:endParaRPr lang="en-US" sz="17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05934" y="1271485"/>
        <a:ext cx="1244264" cy="1076435"/>
      </dsp:txXfrm>
    </dsp:sp>
    <dsp:sp modelId="{6AD13318-0086-405F-8561-847497EF2897}">
      <dsp:nvSpPr>
        <dsp:cNvPr id="0" name=""/>
        <dsp:cNvSpPr/>
      </dsp:nvSpPr>
      <dsp:spPr>
        <a:xfrm>
          <a:off x="6108912" y="3799463"/>
          <a:ext cx="856864" cy="73830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A0387D-6FBF-4953-8D81-B3FC8A0890A8}">
      <dsp:nvSpPr>
        <dsp:cNvPr id="0" name=""/>
        <dsp:cNvSpPr/>
      </dsp:nvSpPr>
      <dsp:spPr>
        <a:xfrm>
          <a:off x="6297507" y="2951496"/>
          <a:ext cx="1861118" cy="16100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>
              <a:solidFill>
                <a:srgbClr val="002060"/>
              </a:solidFill>
            </a:rPr>
            <a:t>Areas of operation</a:t>
          </a:r>
          <a:endParaRPr lang="en-US" sz="1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05934" y="3218321"/>
        <a:ext cx="1244264" cy="1076435"/>
      </dsp:txXfrm>
    </dsp:sp>
    <dsp:sp modelId="{CF39F491-8341-4213-8118-A7E6B62EEAAF}">
      <dsp:nvSpPr>
        <dsp:cNvPr id="0" name=""/>
        <dsp:cNvSpPr/>
      </dsp:nvSpPr>
      <dsp:spPr>
        <a:xfrm>
          <a:off x="4385674" y="3961192"/>
          <a:ext cx="856864" cy="73830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C90759-438B-41C0-9852-B7AC36FF6E00}">
      <dsp:nvSpPr>
        <dsp:cNvPr id="0" name=""/>
        <dsp:cNvSpPr/>
      </dsp:nvSpPr>
      <dsp:spPr>
        <a:xfrm>
          <a:off x="4590645" y="3942915"/>
          <a:ext cx="1861118" cy="16100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2060"/>
              </a:solidFill>
            </a:rPr>
            <a:t>Financing</a:t>
          </a:r>
          <a:endParaRPr lang="en-US" sz="1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99072" y="4209740"/>
        <a:ext cx="1244264" cy="1076435"/>
      </dsp:txXfrm>
    </dsp:sp>
    <dsp:sp modelId="{2635DFD7-9A0F-46C6-A996-3E8C3F0D373A}">
      <dsp:nvSpPr>
        <dsp:cNvPr id="0" name=""/>
        <dsp:cNvSpPr/>
      </dsp:nvSpPr>
      <dsp:spPr>
        <a:xfrm>
          <a:off x="3369270" y="2581514"/>
          <a:ext cx="856864" cy="738302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941DA6-0E4E-43DD-8E93-05E09CBBBB06}">
      <dsp:nvSpPr>
        <dsp:cNvPr id="0" name=""/>
        <dsp:cNvSpPr/>
      </dsp:nvSpPr>
      <dsp:spPr>
        <a:xfrm>
          <a:off x="2875860" y="2952604"/>
          <a:ext cx="1861118" cy="16100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2060"/>
              </a:solidFill>
            </a:rPr>
            <a:t>Monitoring &amp; evaluation</a:t>
          </a:r>
          <a:endParaRPr lang="en-US" sz="1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4287" y="3219429"/>
        <a:ext cx="1244264" cy="1076435"/>
      </dsp:txXfrm>
    </dsp:sp>
    <dsp:sp modelId="{2E2071A9-D597-4372-94DF-7C7A431005F3}">
      <dsp:nvSpPr>
        <dsp:cNvPr id="0" name=""/>
        <dsp:cNvSpPr/>
      </dsp:nvSpPr>
      <dsp:spPr>
        <a:xfrm>
          <a:off x="2875860" y="1002445"/>
          <a:ext cx="1861118" cy="16100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2060"/>
              </a:solidFill>
            </a:rPr>
            <a:t>Partnerships with universities</a:t>
          </a:r>
          <a:endParaRPr lang="en-US" sz="1800" b="1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84287" y="1269270"/>
        <a:ext cx="1244264" cy="107643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549C93-886C-4310-B69E-AA5D8AF315FF}">
      <dsp:nvSpPr>
        <dsp:cNvPr id="0" name=""/>
        <dsp:cNvSpPr/>
      </dsp:nvSpPr>
      <dsp:spPr>
        <a:xfrm>
          <a:off x="3240092" y="3390815"/>
          <a:ext cx="5029190" cy="1024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Recommendations</a:t>
          </a:r>
        </a:p>
      </dsp:txBody>
      <dsp:txXfrm>
        <a:off x="3976600" y="3540837"/>
        <a:ext cx="3556174" cy="724369"/>
      </dsp:txXfrm>
    </dsp:sp>
    <dsp:sp modelId="{0FA2D641-462C-47D8-9802-F7B1149F7F0B}">
      <dsp:nvSpPr>
        <dsp:cNvPr id="0" name=""/>
        <dsp:cNvSpPr/>
      </dsp:nvSpPr>
      <dsp:spPr>
        <a:xfrm rot="12900000">
          <a:off x="3287583" y="2515654"/>
          <a:ext cx="1843521" cy="6106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82A906-BDF1-41AE-B625-8C99E217D2BF}">
      <dsp:nvSpPr>
        <dsp:cNvPr id="0" name=""/>
        <dsp:cNvSpPr/>
      </dsp:nvSpPr>
      <dsp:spPr>
        <a:xfrm>
          <a:off x="2436595" y="1478111"/>
          <a:ext cx="2035372" cy="16282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Capacity building training modules</a:t>
          </a:r>
        </a:p>
      </dsp:txBody>
      <dsp:txXfrm>
        <a:off x="2484286" y="1525802"/>
        <a:ext cx="1939990" cy="1532915"/>
      </dsp:txXfrm>
    </dsp:sp>
    <dsp:sp modelId="{975465D4-99D0-4DF0-A1AF-19894178E2FC}">
      <dsp:nvSpPr>
        <dsp:cNvPr id="0" name=""/>
        <dsp:cNvSpPr/>
      </dsp:nvSpPr>
      <dsp:spPr>
        <a:xfrm rot="16200000">
          <a:off x="4669794" y="1874332"/>
          <a:ext cx="2169786" cy="6106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950BF-F560-45DD-A8BB-482B08C4B259}">
      <dsp:nvSpPr>
        <dsp:cNvPr id="0" name=""/>
        <dsp:cNvSpPr/>
      </dsp:nvSpPr>
      <dsp:spPr>
        <a:xfrm>
          <a:off x="4737001" y="280596"/>
          <a:ext cx="2035372" cy="16282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Bachelor curricular enhancement courses</a:t>
          </a:r>
        </a:p>
      </dsp:txBody>
      <dsp:txXfrm>
        <a:off x="4784692" y="328287"/>
        <a:ext cx="1939990" cy="1532915"/>
      </dsp:txXfrm>
    </dsp:sp>
    <dsp:sp modelId="{9D7319F4-02AD-42AB-9902-6CB9FEA2D121}">
      <dsp:nvSpPr>
        <dsp:cNvPr id="0" name=""/>
        <dsp:cNvSpPr/>
      </dsp:nvSpPr>
      <dsp:spPr>
        <a:xfrm rot="19500000">
          <a:off x="6378270" y="2515654"/>
          <a:ext cx="1843521" cy="61061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19E4F8-B621-430D-BDFC-8CB60D306EB6}">
      <dsp:nvSpPr>
        <dsp:cNvPr id="0" name=""/>
        <dsp:cNvSpPr/>
      </dsp:nvSpPr>
      <dsp:spPr>
        <a:xfrm>
          <a:off x="7037406" y="1478111"/>
          <a:ext cx="2035372" cy="16282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Lifelong Learning (LLL) courses.</a:t>
          </a:r>
        </a:p>
      </dsp:txBody>
      <dsp:txXfrm>
        <a:off x="7085097" y="1525802"/>
        <a:ext cx="1939990" cy="15329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B9310E-CCC8-496C-B7DE-B9EBCB3CDBF8}">
      <dsp:nvSpPr>
        <dsp:cNvPr id="0" name=""/>
        <dsp:cNvSpPr/>
      </dsp:nvSpPr>
      <dsp:spPr>
        <a:xfrm>
          <a:off x="5754687" y="1322147"/>
          <a:ext cx="4768480" cy="1232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765"/>
              </a:lnTo>
              <a:lnTo>
                <a:pt x="4768480" y="1025765"/>
              </a:lnTo>
              <a:lnTo>
                <a:pt x="4768480" y="12326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DAB0A4-F611-4013-B0BC-4C68D10E1076}">
      <dsp:nvSpPr>
        <dsp:cNvPr id="0" name=""/>
        <dsp:cNvSpPr/>
      </dsp:nvSpPr>
      <dsp:spPr>
        <a:xfrm>
          <a:off x="5754687" y="1322147"/>
          <a:ext cx="2384240" cy="12326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5765"/>
              </a:lnTo>
              <a:lnTo>
                <a:pt x="2384240" y="1025765"/>
              </a:lnTo>
              <a:lnTo>
                <a:pt x="2384240" y="12326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5FBE14-83E7-43D9-8B9F-F4140B9BAE12}">
      <dsp:nvSpPr>
        <dsp:cNvPr id="0" name=""/>
        <dsp:cNvSpPr/>
      </dsp:nvSpPr>
      <dsp:spPr>
        <a:xfrm>
          <a:off x="5665597" y="1322147"/>
          <a:ext cx="91440" cy="1232662"/>
        </a:xfrm>
        <a:custGeom>
          <a:avLst/>
          <a:gdLst/>
          <a:ahLst/>
          <a:cxnLst/>
          <a:rect l="0" t="0" r="0" b="0"/>
          <a:pathLst>
            <a:path>
              <a:moveTo>
                <a:pt x="89089" y="0"/>
              </a:moveTo>
              <a:lnTo>
                <a:pt x="89089" y="1025765"/>
              </a:lnTo>
              <a:lnTo>
                <a:pt x="45720" y="1025765"/>
              </a:lnTo>
              <a:lnTo>
                <a:pt x="45720" y="12326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62D7BA-1413-4E08-B4A1-58F0C93C9EF7}">
      <dsp:nvSpPr>
        <dsp:cNvPr id="0" name=""/>
        <dsp:cNvSpPr/>
      </dsp:nvSpPr>
      <dsp:spPr>
        <a:xfrm>
          <a:off x="3370447" y="1322147"/>
          <a:ext cx="2384240" cy="1232662"/>
        </a:xfrm>
        <a:custGeom>
          <a:avLst/>
          <a:gdLst/>
          <a:ahLst/>
          <a:cxnLst/>
          <a:rect l="0" t="0" r="0" b="0"/>
          <a:pathLst>
            <a:path>
              <a:moveTo>
                <a:pt x="2384240" y="0"/>
              </a:moveTo>
              <a:lnTo>
                <a:pt x="2384240" y="1025765"/>
              </a:lnTo>
              <a:lnTo>
                <a:pt x="0" y="1025765"/>
              </a:lnTo>
              <a:lnTo>
                <a:pt x="0" y="12326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374EE21-A428-4F08-ABC8-CAAA84A2D176}">
      <dsp:nvSpPr>
        <dsp:cNvPr id="0" name=""/>
        <dsp:cNvSpPr/>
      </dsp:nvSpPr>
      <dsp:spPr>
        <a:xfrm>
          <a:off x="986206" y="1322147"/>
          <a:ext cx="4768480" cy="1232662"/>
        </a:xfrm>
        <a:custGeom>
          <a:avLst/>
          <a:gdLst/>
          <a:ahLst/>
          <a:cxnLst/>
          <a:rect l="0" t="0" r="0" b="0"/>
          <a:pathLst>
            <a:path>
              <a:moveTo>
                <a:pt x="4768480" y="0"/>
              </a:moveTo>
              <a:lnTo>
                <a:pt x="4768480" y="1025765"/>
              </a:lnTo>
              <a:lnTo>
                <a:pt x="0" y="1025765"/>
              </a:lnTo>
              <a:lnTo>
                <a:pt x="0" y="12326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AD2AB-31B1-4534-BCA1-C0F7E33B99CA}">
      <dsp:nvSpPr>
        <dsp:cNvPr id="0" name=""/>
        <dsp:cNvSpPr/>
      </dsp:nvSpPr>
      <dsp:spPr>
        <a:xfrm>
          <a:off x="4769464" y="336923"/>
          <a:ext cx="1970446" cy="9852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MORALE Main Training Topics</a:t>
          </a:r>
        </a:p>
      </dsp:txBody>
      <dsp:txXfrm>
        <a:off x="4769464" y="336923"/>
        <a:ext cx="1970446" cy="985223"/>
      </dsp:txXfrm>
    </dsp:sp>
    <dsp:sp modelId="{FB22D871-B4A6-4E53-9F88-4ACE2A157F94}">
      <dsp:nvSpPr>
        <dsp:cNvPr id="0" name=""/>
        <dsp:cNvSpPr/>
      </dsp:nvSpPr>
      <dsp:spPr>
        <a:xfrm>
          <a:off x="983" y="2554809"/>
          <a:ext cx="1970446" cy="9852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002060"/>
              </a:solidFill>
            </a:rPr>
            <a:t>Soft-Skills &amp; Communication for community leaders</a:t>
          </a:r>
          <a:endParaRPr lang="en-US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3" y="2554809"/>
        <a:ext cx="1970446" cy="985223"/>
      </dsp:txXfrm>
    </dsp:sp>
    <dsp:sp modelId="{CD6B49AA-5858-4A2E-8D23-8C418EBA8BE0}">
      <dsp:nvSpPr>
        <dsp:cNvPr id="0" name=""/>
        <dsp:cNvSpPr/>
      </dsp:nvSpPr>
      <dsp:spPr>
        <a:xfrm>
          <a:off x="2385223" y="2554809"/>
          <a:ext cx="1970446" cy="9852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002060"/>
              </a:solidFill>
            </a:rPr>
            <a:t>Administrative skills</a:t>
          </a:r>
          <a:endParaRPr lang="en-US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385223" y="2554809"/>
        <a:ext cx="1970446" cy="985223"/>
      </dsp:txXfrm>
    </dsp:sp>
    <dsp:sp modelId="{E674E5AD-1207-462F-94B7-8366FD9E2428}">
      <dsp:nvSpPr>
        <dsp:cNvPr id="0" name=""/>
        <dsp:cNvSpPr/>
      </dsp:nvSpPr>
      <dsp:spPr>
        <a:xfrm>
          <a:off x="4726094" y="2554809"/>
          <a:ext cx="1970446" cy="9852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002060"/>
              </a:solidFill>
            </a:rPr>
            <a:t>HR development </a:t>
          </a:r>
          <a:endParaRPr lang="en-US" sz="1800" kern="1200" dirty="0">
            <a:solidFill>
              <a:srgbClr val="00206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26094" y="2554809"/>
        <a:ext cx="1970446" cy="985223"/>
      </dsp:txXfrm>
    </dsp:sp>
    <dsp:sp modelId="{04CFC353-39E2-4AA2-8487-461F216C69D6}">
      <dsp:nvSpPr>
        <dsp:cNvPr id="0" name=""/>
        <dsp:cNvSpPr/>
      </dsp:nvSpPr>
      <dsp:spPr>
        <a:xfrm>
          <a:off x="7153704" y="2554809"/>
          <a:ext cx="1970446" cy="9852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002060"/>
              </a:solidFill>
            </a:rPr>
            <a:t>Strategic Planning and Decision Making</a:t>
          </a:r>
        </a:p>
      </dsp:txBody>
      <dsp:txXfrm>
        <a:off x="7153704" y="2554809"/>
        <a:ext cx="1970446" cy="985223"/>
      </dsp:txXfrm>
    </dsp:sp>
    <dsp:sp modelId="{B666B058-D0AC-47A3-A403-242F307D61BB}">
      <dsp:nvSpPr>
        <dsp:cNvPr id="0" name=""/>
        <dsp:cNvSpPr/>
      </dsp:nvSpPr>
      <dsp:spPr>
        <a:xfrm>
          <a:off x="9537944" y="2554809"/>
          <a:ext cx="1970446" cy="98522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solidFill>
                <a:srgbClr val="002060"/>
              </a:solidFill>
            </a:rPr>
            <a:t>Crisis Management</a:t>
          </a:r>
        </a:p>
      </dsp:txBody>
      <dsp:txXfrm>
        <a:off x="9537944" y="2554809"/>
        <a:ext cx="1970446" cy="98522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F295EC-F82A-4B82-A5F9-C1467A297932}">
      <dsp:nvSpPr>
        <dsp:cNvPr id="0" name=""/>
        <dsp:cNvSpPr/>
      </dsp:nvSpPr>
      <dsp:spPr>
        <a:xfrm>
          <a:off x="2599991" y="0"/>
          <a:ext cx="4974493" cy="4351338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32E82B-93CC-49C5-84AE-C2D154FF1857}">
      <dsp:nvSpPr>
        <dsp:cNvPr id="0" name=""/>
        <dsp:cNvSpPr/>
      </dsp:nvSpPr>
      <dsp:spPr>
        <a:xfrm>
          <a:off x="5087238" y="437470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2060"/>
              </a:solidFill>
            </a:rPr>
            <a:t>1- NGOs fundraising and financial/human management/interaction with actors</a:t>
          </a:r>
          <a:r>
            <a:rPr lang="en-US" sz="1800" kern="1200" dirty="0"/>
            <a:t> </a:t>
          </a:r>
        </a:p>
      </dsp:txBody>
      <dsp:txXfrm>
        <a:off x="5137521" y="487753"/>
        <a:ext cx="2727803" cy="929477"/>
      </dsp:txXfrm>
    </dsp:sp>
    <dsp:sp modelId="{B0C70FFC-7EBC-465F-A49C-1BD92F28B960}">
      <dsp:nvSpPr>
        <dsp:cNvPr id="0" name=""/>
        <dsp:cNvSpPr/>
      </dsp:nvSpPr>
      <dsp:spPr>
        <a:xfrm>
          <a:off x="5087238" y="1596269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2060"/>
              </a:solidFill>
            </a:rPr>
            <a:t>2-Quality &amp; impact of NGOs activities and sustainability</a:t>
          </a:r>
          <a:endParaRPr lang="en-US" sz="1800" kern="1200" dirty="0"/>
        </a:p>
      </dsp:txBody>
      <dsp:txXfrm>
        <a:off x="5137521" y="1646552"/>
        <a:ext cx="2727803" cy="929477"/>
      </dsp:txXfrm>
    </dsp:sp>
    <dsp:sp modelId="{4F30FA1E-ABE3-49B1-A154-CA439D970202}">
      <dsp:nvSpPr>
        <dsp:cNvPr id="0" name=""/>
        <dsp:cNvSpPr/>
      </dsp:nvSpPr>
      <dsp:spPr>
        <a:xfrm>
          <a:off x="5087238" y="2755068"/>
          <a:ext cx="2828369" cy="103004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>
              <a:solidFill>
                <a:srgbClr val="002060"/>
              </a:solidFill>
            </a:rPr>
            <a:t>3- Other topics of interest</a:t>
          </a:r>
          <a:endParaRPr lang="en-US" sz="1800" kern="1200" dirty="0"/>
        </a:p>
      </dsp:txBody>
      <dsp:txXfrm>
        <a:off x="5137521" y="2805351"/>
        <a:ext cx="2727803" cy="92947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F8FF3-65A5-48BE-85A3-4D46279F13D1}">
      <dsp:nvSpPr>
        <dsp:cNvPr id="0" name=""/>
        <dsp:cNvSpPr/>
      </dsp:nvSpPr>
      <dsp:spPr>
        <a:xfrm>
          <a:off x="5606387" y="2046187"/>
          <a:ext cx="4808108" cy="552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749"/>
              </a:lnTo>
              <a:lnTo>
                <a:pt x="4808108" y="385749"/>
              </a:lnTo>
              <a:lnTo>
                <a:pt x="4808108" y="552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759A77-632E-45D1-834A-5EB0453A42BB}">
      <dsp:nvSpPr>
        <dsp:cNvPr id="0" name=""/>
        <dsp:cNvSpPr/>
      </dsp:nvSpPr>
      <dsp:spPr>
        <a:xfrm>
          <a:off x="5606387" y="2046187"/>
          <a:ext cx="2884864" cy="552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749"/>
              </a:lnTo>
              <a:lnTo>
                <a:pt x="2884864" y="385749"/>
              </a:lnTo>
              <a:lnTo>
                <a:pt x="2884864" y="552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4318E8-0FE5-4B83-9C5C-5EDFAD2E7F93}">
      <dsp:nvSpPr>
        <dsp:cNvPr id="0" name=""/>
        <dsp:cNvSpPr/>
      </dsp:nvSpPr>
      <dsp:spPr>
        <a:xfrm>
          <a:off x="5606387" y="2046187"/>
          <a:ext cx="961621" cy="5526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749"/>
              </a:lnTo>
              <a:lnTo>
                <a:pt x="961621" y="385749"/>
              </a:lnTo>
              <a:lnTo>
                <a:pt x="961621" y="552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CA5FA-6B52-4490-A2A4-47F8A3BCF4B9}">
      <dsp:nvSpPr>
        <dsp:cNvPr id="0" name=""/>
        <dsp:cNvSpPr/>
      </dsp:nvSpPr>
      <dsp:spPr>
        <a:xfrm>
          <a:off x="4644765" y="2046187"/>
          <a:ext cx="961621" cy="552642"/>
        </a:xfrm>
        <a:custGeom>
          <a:avLst/>
          <a:gdLst/>
          <a:ahLst/>
          <a:cxnLst/>
          <a:rect l="0" t="0" r="0" b="0"/>
          <a:pathLst>
            <a:path>
              <a:moveTo>
                <a:pt x="961621" y="0"/>
              </a:moveTo>
              <a:lnTo>
                <a:pt x="961621" y="385749"/>
              </a:lnTo>
              <a:lnTo>
                <a:pt x="0" y="385749"/>
              </a:lnTo>
              <a:lnTo>
                <a:pt x="0" y="552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C24CB6-B75F-42B5-AED2-59ACEAE9DF15}">
      <dsp:nvSpPr>
        <dsp:cNvPr id="0" name=""/>
        <dsp:cNvSpPr/>
      </dsp:nvSpPr>
      <dsp:spPr>
        <a:xfrm>
          <a:off x="2721522" y="2046187"/>
          <a:ext cx="2884864" cy="552642"/>
        </a:xfrm>
        <a:custGeom>
          <a:avLst/>
          <a:gdLst/>
          <a:ahLst/>
          <a:cxnLst/>
          <a:rect l="0" t="0" r="0" b="0"/>
          <a:pathLst>
            <a:path>
              <a:moveTo>
                <a:pt x="2884864" y="0"/>
              </a:moveTo>
              <a:lnTo>
                <a:pt x="2884864" y="385749"/>
              </a:lnTo>
              <a:lnTo>
                <a:pt x="0" y="385749"/>
              </a:lnTo>
              <a:lnTo>
                <a:pt x="0" y="552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D878B-BA77-47A1-B9C5-C550C00183BA}">
      <dsp:nvSpPr>
        <dsp:cNvPr id="0" name=""/>
        <dsp:cNvSpPr/>
      </dsp:nvSpPr>
      <dsp:spPr>
        <a:xfrm>
          <a:off x="798278" y="2046187"/>
          <a:ext cx="4808108" cy="552642"/>
        </a:xfrm>
        <a:custGeom>
          <a:avLst/>
          <a:gdLst/>
          <a:ahLst/>
          <a:cxnLst/>
          <a:rect l="0" t="0" r="0" b="0"/>
          <a:pathLst>
            <a:path>
              <a:moveTo>
                <a:pt x="4808108" y="0"/>
              </a:moveTo>
              <a:lnTo>
                <a:pt x="4808108" y="385749"/>
              </a:lnTo>
              <a:lnTo>
                <a:pt x="0" y="385749"/>
              </a:lnTo>
              <a:lnTo>
                <a:pt x="0" y="55264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CF15A-309F-4F30-8214-75F6B69AB044}">
      <dsp:nvSpPr>
        <dsp:cNvPr id="0" name=""/>
        <dsp:cNvSpPr/>
      </dsp:nvSpPr>
      <dsp:spPr>
        <a:xfrm>
          <a:off x="4250134" y="0"/>
          <a:ext cx="2712504" cy="20461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solidFill>
                <a:srgbClr val="002060"/>
              </a:solidFill>
            </a:rPr>
            <a:t>1- NGOs fundraising and financial/human management/interaction with actors</a:t>
          </a:r>
        </a:p>
      </dsp:txBody>
      <dsp:txXfrm>
        <a:off x="4250134" y="0"/>
        <a:ext cx="2712504" cy="2046187"/>
      </dsp:txXfrm>
    </dsp:sp>
    <dsp:sp modelId="{1B8FE01B-A852-4174-8D24-28C20C2AE965}">
      <dsp:nvSpPr>
        <dsp:cNvPr id="0" name=""/>
        <dsp:cNvSpPr/>
      </dsp:nvSpPr>
      <dsp:spPr>
        <a:xfrm>
          <a:off x="3550" y="2598830"/>
          <a:ext cx="1589457" cy="140046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Project management</a:t>
          </a:r>
          <a:endParaRPr lang="en-US" sz="1600" b="1" kern="1200" dirty="0"/>
        </a:p>
      </dsp:txBody>
      <dsp:txXfrm>
        <a:off x="3550" y="2598830"/>
        <a:ext cx="1589457" cy="1400462"/>
      </dsp:txXfrm>
    </dsp:sp>
    <dsp:sp modelId="{01695D1E-9274-47FF-B90A-45E608C6C8CA}">
      <dsp:nvSpPr>
        <dsp:cNvPr id="0" name=""/>
        <dsp:cNvSpPr/>
      </dsp:nvSpPr>
      <dsp:spPr>
        <a:xfrm>
          <a:off x="1926793" y="2598830"/>
          <a:ext cx="1589457" cy="15336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Fundraising and Business Continuity</a:t>
          </a:r>
        </a:p>
      </dsp:txBody>
      <dsp:txXfrm>
        <a:off x="1926793" y="2598830"/>
        <a:ext cx="1589457" cy="1533651"/>
      </dsp:txXfrm>
    </dsp:sp>
    <dsp:sp modelId="{249CC145-3F43-46BE-BD7C-6F939F99A67B}">
      <dsp:nvSpPr>
        <dsp:cNvPr id="0" name=""/>
        <dsp:cNvSpPr/>
      </dsp:nvSpPr>
      <dsp:spPr>
        <a:xfrm>
          <a:off x="3850036" y="2598830"/>
          <a:ext cx="1589457" cy="15209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NGOs governance &amp; leadership</a:t>
          </a:r>
        </a:p>
      </dsp:txBody>
      <dsp:txXfrm>
        <a:off x="3850036" y="2598830"/>
        <a:ext cx="1589457" cy="1520967"/>
      </dsp:txXfrm>
    </dsp:sp>
    <dsp:sp modelId="{6FE4AE7C-168F-4AB9-ABAB-A2E4CF3E0327}">
      <dsp:nvSpPr>
        <dsp:cNvPr id="0" name=""/>
        <dsp:cNvSpPr/>
      </dsp:nvSpPr>
      <dsp:spPr>
        <a:xfrm>
          <a:off x="5773280" y="2598830"/>
          <a:ext cx="1589457" cy="148132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Lobbying and campaigning</a:t>
          </a:r>
        </a:p>
      </dsp:txBody>
      <dsp:txXfrm>
        <a:off x="5773280" y="2598830"/>
        <a:ext cx="1589457" cy="1481326"/>
      </dsp:txXfrm>
    </dsp:sp>
    <dsp:sp modelId="{454AFCE4-FF40-4439-914C-80387AA74FBB}">
      <dsp:nvSpPr>
        <dsp:cNvPr id="0" name=""/>
        <dsp:cNvSpPr/>
      </dsp:nvSpPr>
      <dsp:spPr>
        <a:xfrm>
          <a:off x="7696523" y="2598830"/>
          <a:ext cx="1589457" cy="14004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Communication &amp; PR skills</a:t>
          </a:r>
        </a:p>
      </dsp:txBody>
      <dsp:txXfrm>
        <a:off x="7696523" y="2598830"/>
        <a:ext cx="1589457" cy="1400454"/>
      </dsp:txXfrm>
    </dsp:sp>
    <dsp:sp modelId="{BE612EF8-D2A7-453B-9112-1D477763842A}">
      <dsp:nvSpPr>
        <dsp:cNvPr id="0" name=""/>
        <dsp:cNvSpPr/>
      </dsp:nvSpPr>
      <dsp:spPr>
        <a:xfrm>
          <a:off x="9619766" y="2598830"/>
          <a:ext cx="1589457" cy="14004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HR &amp; Volunteering management: Engaging, mobilizing, &amp; counselling</a:t>
          </a:r>
        </a:p>
      </dsp:txBody>
      <dsp:txXfrm>
        <a:off x="9619766" y="2598830"/>
        <a:ext cx="1589457" cy="140045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16F6C6-84F3-43F9-B542-20A2E5F973FE}">
      <dsp:nvSpPr>
        <dsp:cNvPr id="0" name=""/>
        <dsp:cNvSpPr/>
      </dsp:nvSpPr>
      <dsp:spPr>
        <a:xfrm>
          <a:off x="5606387" y="1480053"/>
          <a:ext cx="4390956" cy="990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507"/>
              </a:lnTo>
              <a:lnTo>
                <a:pt x="4390956" y="736507"/>
              </a:lnTo>
              <a:lnTo>
                <a:pt x="4390956" y="9905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581BB1-4E88-47C3-9FE4-55E799CF9112}">
      <dsp:nvSpPr>
        <dsp:cNvPr id="0" name=""/>
        <dsp:cNvSpPr/>
      </dsp:nvSpPr>
      <dsp:spPr>
        <a:xfrm>
          <a:off x="5606387" y="1480053"/>
          <a:ext cx="1463652" cy="990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36507"/>
              </a:lnTo>
              <a:lnTo>
                <a:pt x="1463652" y="736507"/>
              </a:lnTo>
              <a:lnTo>
                <a:pt x="1463652" y="9905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93C2B-2636-4BEF-B40D-9C5DF93D5A63}">
      <dsp:nvSpPr>
        <dsp:cNvPr id="0" name=""/>
        <dsp:cNvSpPr/>
      </dsp:nvSpPr>
      <dsp:spPr>
        <a:xfrm>
          <a:off x="4142734" y="1480053"/>
          <a:ext cx="1463652" cy="990529"/>
        </a:xfrm>
        <a:custGeom>
          <a:avLst/>
          <a:gdLst/>
          <a:ahLst/>
          <a:cxnLst/>
          <a:rect l="0" t="0" r="0" b="0"/>
          <a:pathLst>
            <a:path>
              <a:moveTo>
                <a:pt x="1463652" y="0"/>
              </a:moveTo>
              <a:lnTo>
                <a:pt x="1463652" y="736507"/>
              </a:lnTo>
              <a:lnTo>
                <a:pt x="0" y="736507"/>
              </a:lnTo>
              <a:lnTo>
                <a:pt x="0" y="9905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D878B-BA77-47A1-B9C5-C550C00183BA}">
      <dsp:nvSpPr>
        <dsp:cNvPr id="0" name=""/>
        <dsp:cNvSpPr/>
      </dsp:nvSpPr>
      <dsp:spPr>
        <a:xfrm>
          <a:off x="1215430" y="1480053"/>
          <a:ext cx="4390956" cy="990529"/>
        </a:xfrm>
        <a:custGeom>
          <a:avLst/>
          <a:gdLst/>
          <a:ahLst/>
          <a:cxnLst/>
          <a:rect l="0" t="0" r="0" b="0"/>
          <a:pathLst>
            <a:path>
              <a:moveTo>
                <a:pt x="4390956" y="0"/>
              </a:moveTo>
              <a:lnTo>
                <a:pt x="4390956" y="736507"/>
              </a:lnTo>
              <a:lnTo>
                <a:pt x="0" y="736507"/>
              </a:lnTo>
              <a:lnTo>
                <a:pt x="0" y="99052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CF15A-309F-4F30-8214-75F6B69AB044}">
      <dsp:nvSpPr>
        <dsp:cNvPr id="0" name=""/>
        <dsp:cNvSpPr/>
      </dsp:nvSpPr>
      <dsp:spPr>
        <a:xfrm>
          <a:off x="3542080" y="95534"/>
          <a:ext cx="4128612" cy="13845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b="1" kern="1200" dirty="0">
              <a:solidFill>
                <a:srgbClr val="002060"/>
              </a:solidFill>
            </a:rPr>
            <a:t>2- Quality &amp; impact of NGOs activities and sustainability</a:t>
          </a:r>
        </a:p>
      </dsp:txBody>
      <dsp:txXfrm>
        <a:off x="3542080" y="95534"/>
        <a:ext cx="4128612" cy="1384518"/>
      </dsp:txXfrm>
    </dsp:sp>
    <dsp:sp modelId="{1B8FE01B-A852-4174-8D24-28C20C2AE965}">
      <dsp:nvSpPr>
        <dsp:cNvPr id="0" name=""/>
        <dsp:cNvSpPr/>
      </dsp:nvSpPr>
      <dsp:spPr>
        <a:xfrm>
          <a:off x="5800" y="2470582"/>
          <a:ext cx="2419260" cy="13027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>
              <a:solidFill>
                <a:schemeClr val="tx1"/>
              </a:solidFill>
            </a:rPr>
            <a:t>How to make needs’ assessment</a:t>
          </a:r>
          <a:endParaRPr lang="en-US" sz="2400" b="1" kern="1200" dirty="0">
            <a:solidFill>
              <a:schemeClr val="tx1"/>
            </a:solidFill>
          </a:endParaRPr>
        </a:p>
      </dsp:txBody>
      <dsp:txXfrm>
        <a:off x="5800" y="2470582"/>
        <a:ext cx="2419260" cy="1302735"/>
      </dsp:txXfrm>
    </dsp:sp>
    <dsp:sp modelId="{6CF576B3-EDCA-432D-962E-EAEDD28E0E47}">
      <dsp:nvSpPr>
        <dsp:cNvPr id="0" name=""/>
        <dsp:cNvSpPr/>
      </dsp:nvSpPr>
      <dsp:spPr>
        <a:xfrm>
          <a:off x="2933104" y="2470582"/>
          <a:ext cx="2419260" cy="1209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>
              <a:solidFill>
                <a:schemeClr val="tx1"/>
              </a:solidFill>
            </a:rPr>
            <a:t>How to assess the impact of NGOs activities</a:t>
          </a:r>
        </a:p>
      </dsp:txBody>
      <dsp:txXfrm>
        <a:off x="2933104" y="2470582"/>
        <a:ext cx="2419260" cy="1209630"/>
      </dsp:txXfrm>
    </dsp:sp>
    <dsp:sp modelId="{613C9E7F-65E4-4617-83B7-2866EDA4313C}">
      <dsp:nvSpPr>
        <dsp:cNvPr id="0" name=""/>
        <dsp:cNvSpPr/>
      </dsp:nvSpPr>
      <dsp:spPr>
        <a:xfrm>
          <a:off x="5860409" y="2470582"/>
          <a:ext cx="2419260" cy="1209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>
              <a:solidFill>
                <a:schemeClr val="tx1"/>
              </a:solidFill>
            </a:rPr>
            <a:t>Synergies with the socio-economic context</a:t>
          </a:r>
        </a:p>
      </dsp:txBody>
      <dsp:txXfrm>
        <a:off x="5860409" y="2470582"/>
        <a:ext cx="2419260" cy="1209630"/>
      </dsp:txXfrm>
    </dsp:sp>
    <dsp:sp modelId="{A3E2D533-89B0-45BE-8ED0-02D8AFBA3853}">
      <dsp:nvSpPr>
        <dsp:cNvPr id="0" name=""/>
        <dsp:cNvSpPr/>
      </dsp:nvSpPr>
      <dsp:spPr>
        <a:xfrm>
          <a:off x="8787713" y="2470582"/>
          <a:ext cx="2419260" cy="12096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>
              <a:solidFill>
                <a:schemeClr val="tx1"/>
              </a:solidFill>
            </a:rPr>
            <a:t>Funding and marketing mechanisms</a:t>
          </a:r>
        </a:p>
      </dsp:txBody>
      <dsp:txXfrm>
        <a:off x="8787713" y="2470582"/>
        <a:ext cx="2419260" cy="120963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144DFD-883A-4DF5-B4A8-EDC92F344DE8}">
      <dsp:nvSpPr>
        <dsp:cNvPr id="0" name=""/>
        <dsp:cNvSpPr/>
      </dsp:nvSpPr>
      <dsp:spPr>
        <a:xfrm>
          <a:off x="5579096" y="1372059"/>
          <a:ext cx="4835399" cy="1228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1689"/>
              </a:lnTo>
              <a:lnTo>
                <a:pt x="4835399" y="1061689"/>
              </a:lnTo>
              <a:lnTo>
                <a:pt x="4835399" y="12285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B35F87-688A-4B7B-B6AA-272CC07A83F8}">
      <dsp:nvSpPr>
        <dsp:cNvPr id="0" name=""/>
        <dsp:cNvSpPr/>
      </dsp:nvSpPr>
      <dsp:spPr>
        <a:xfrm>
          <a:off x="5579096" y="1372059"/>
          <a:ext cx="2912155" cy="1228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1689"/>
              </a:lnTo>
              <a:lnTo>
                <a:pt x="2912155" y="1061689"/>
              </a:lnTo>
              <a:lnTo>
                <a:pt x="2912155" y="12285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1D39C1-C4EF-47A3-83D4-78226E42432D}">
      <dsp:nvSpPr>
        <dsp:cNvPr id="0" name=""/>
        <dsp:cNvSpPr/>
      </dsp:nvSpPr>
      <dsp:spPr>
        <a:xfrm>
          <a:off x="5579096" y="1372059"/>
          <a:ext cx="988912" cy="1228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1689"/>
              </a:lnTo>
              <a:lnTo>
                <a:pt x="988912" y="1061689"/>
              </a:lnTo>
              <a:lnTo>
                <a:pt x="988912" y="12285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88F43F-3B09-4854-AC34-B4858269C0E3}">
      <dsp:nvSpPr>
        <dsp:cNvPr id="0" name=""/>
        <dsp:cNvSpPr/>
      </dsp:nvSpPr>
      <dsp:spPr>
        <a:xfrm>
          <a:off x="4644765" y="1372059"/>
          <a:ext cx="934330" cy="1228582"/>
        </a:xfrm>
        <a:custGeom>
          <a:avLst/>
          <a:gdLst/>
          <a:ahLst/>
          <a:cxnLst/>
          <a:rect l="0" t="0" r="0" b="0"/>
          <a:pathLst>
            <a:path>
              <a:moveTo>
                <a:pt x="934330" y="0"/>
              </a:moveTo>
              <a:lnTo>
                <a:pt x="934330" y="1061689"/>
              </a:lnTo>
              <a:lnTo>
                <a:pt x="0" y="1061689"/>
              </a:lnTo>
              <a:lnTo>
                <a:pt x="0" y="12285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EC47A4-F850-413C-8644-4A2C5370B57B}">
      <dsp:nvSpPr>
        <dsp:cNvPr id="0" name=""/>
        <dsp:cNvSpPr/>
      </dsp:nvSpPr>
      <dsp:spPr>
        <a:xfrm>
          <a:off x="2721522" y="1372059"/>
          <a:ext cx="2857573" cy="1228582"/>
        </a:xfrm>
        <a:custGeom>
          <a:avLst/>
          <a:gdLst/>
          <a:ahLst/>
          <a:cxnLst/>
          <a:rect l="0" t="0" r="0" b="0"/>
          <a:pathLst>
            <a:path>
              <a:moveTo>
                <a:pt x="2857573" y="0"/>
              </a:moveTo>
              <a:lnTo>
                <a:pt x="2857573" y="1061689"/>
              </a:lnTo>
              <a:lnTo>
                <a:pt x="0" y="1061689"/>
              </a:lnTo>
              <a:lnTo>
                <a:pt x="0" y="12285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D878B-BA77-47A1-B9C5-C550C00183BA}">
      <dsp:nvSpPr>
        <dsp:cNvPr id="0" name=""/>
        <dsp:cNvSpPr/>
      </dsp:nvSpPr>
      <dsp:spPr>
        <a:xfrm>
          <a:off x="798278" y="1372059"/>
          <a:ext cx="4780817" cy="1228582"/>
        </a:xfrm>
        <a:custGeom>
          <a:avLst/>
          <a:gdLst/>
          <a:ahLst/>
          <a:cxnLst/>
          <a:rect l="0" t="0" r="0" b="0"/>
          <a:pathLst>
            <a:path>
              <a:moveTo>
                <a:pt x="4780817" y="0"/>
              </a:moveTo>
              <a:lnTo>
                <a:pt x="4780817" y="1061689"/>
              </a:lnTo>
              <a:lnTo>
                <a:pt x="0" y="1061689"/>
              </a:lnTo>
              <a:lnTo>
                <a:pt x="0" y="12285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CF15A-309F-4F30-8214-75F6B69AB044}">
      <dsp:nvSpPr>
        <dsp:cNvPr id="0" name=""/>
        <dsp:cNvSpPr/>
      </dsp:nvSpPr>
      <dsp:spPr>
        <a:xfrm>
          <a:off x="4222843" y="0"/>
          <a:ext cx="2712504" cy="13720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kern="1200" dirty="0">
              <a:solidFill>
                <a:srgbClr val="002060"/>
              </a:solidFill>
            </a:rPr>
            <a:t>3- Other topics of interest</a:t>
          </a:r>
        </a:p>
      </dsp:txBody>
      <dsp:txXfrm>
        <a:off x="4222843" y="0"/>
        <a:ext cx="2712504" cy="1372059"/>
      </dsp:txXfrm>
    </dsp:sp>
    <dsp:sp modelId="{1B8FE01B-A852-4174-8D24-28C20C2AE965}">
      <dsp:nvSpPr>
        <dsp:cNvPr id="0" name=""/>
        <dsp:cNvSpPr/>
      </dsp:nvSpPr>
      <dsp:spPr>
        <a:xfrm>
          <a:off x="3550" y="2600642"/>
          <a:ext cx="1589457" cy="8558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NGO business economy (External and Internal Analysis)</a:t>
          </a:r>
          <a:endParaRPr lang="en-US" sz="1600" b="1" kern="1200" dirty="0"/>
        </a:p>
      </dsp:txBody>
      <dsp:txXfrm>
        <a:off x="3550" y="2600642"/>
        <a:ext cx="1589457" cy="855898"/>
      </dsp:txXfrm>
    </dsp:sp>
    <dsp:sp modelId="{CF6364CE-1C1E-43E4-ADAA-80244BD049E9}">
      <dsp:nvSpPr>
        <dsp:cNvPr id="0" name=""/>
        <dsp:cNvSpPr/>
      </dsp:nvSpPr>
      <dsp:spPr>
        <a:xfrm>
          <a:off x="1926793" y="2600642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Decision making and crisis management</a:t>
          </a:r>
        </a:p>
      </dsp:txBody>
      <dsp:txXfrm>
        <a:off x="1926793" y="2600642"/>
        <a:ext cx="1589457" cy="794728"/>
      </dsp:txXfrm>
    </dsp:sp>
    <dsp:sp modelId="{9FBCC217-95AB-4C94-BF9E-DD9F47DE2C7B}">
      <dsp:nvSpPr>
        <dsp:cNvPr id="0" name=""/>
        <dsp:cNvSpPr/>
      </dsp:nvSpPr>
      <dsp:spPr>
        <a:xfrm>
          <a:off x="3850036" y="2600642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Psychology/EI</a:t>
          </a:r>
        </a:p>
      </dsp:txBody>
      <dsp:txXfrm>
        <a:off x="3850036" y="2600642"/>
        <a:ext cx="1589457" cy="794728"/>
      </dsp:txXfrm>
    </dsp:sp>
    <dsp:sp modelId="{0E049862-1948-4DA0-98E3-0FD6323F516A}">
      <dsp:nvSpPr>
        <dsp:cNvPr id="0" name=""/>
        <dsp:cNvSpPr/>
      </dsp:nvSpPr>
      <dsp:spPr>
        <a:xfrm>
          <a:off x="5773280" y="2600642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Strategic Planning</a:t>
          </a:r>
        </a:p>
      </dsp:txBody>
      <dsp:txXfrm>
        <a:off x="5773280" y="2600642"/>
        <a:ext cx="1589457" cy="794728"/>
      </dsp:txXfrm>
    </dsp:sp>
    <dsp:sp modelId="{CDDAC3EA-E71E-418F-A235-9A2257FBA269}">
      <dsp:nvSpPr>
        <dsp:cNvPr id="0" name=""/>
        <dsp:cNvSpPr/>
      </dsp:nvSpPr>
      <dsp:spPr>
        <a:xfrm>
          <a:off x="7696523" y="2600642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/>
            <a:t>International Social Welfare and Services to Immigrants and Refugees</a:t>
          </a:r>
        </a:p>
      </dsp:txBody>
      <dsp:txXfrm>
        <a:off x="7696523" y="2600642"/>
        <a:ext cx="1589457" cy="794728"/>
      </dsp:txXfrm>
    </dsp:sp>
    <dsp:sp modelId="{C9FBA204-40C6-4C10-A122-E78D710C31F6}">
      <dsp:nvSpPr>
        <dsp:cNvPr id="0" name=""/>
        <dsp:cNvSpPr/>
      </dsp:nvSpPr>
      <dsp:spPr>
        <a:xfrm>
          <a:off x="9619766" y="2600642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/>
            <a:t>Soft and administrative skills</a:t>
          </a:r>
        </a:p>
      </dsp:txBody>
      <dsp:txXfrm>
        <a:off x="9619766" y="2600642"/>
        <a:ext cx="1589457" cy="7947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00992-88E5-44E1-8F53-0AF8A27209E0}">
      <dsp:nvSpPr>
        <dsp:cNvPr id="0" name=""/>
        <dsp:cNvSpPr/>
      </dsp:nvSpPr>
      <dsp:spPr>
        <a:xfrm>
          <a:off x="5606387" y="2212007"/>
          <a:ext cx="4808108" cy="658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984"/>
              </a:lnTo>
              <a:lnTo>
                <a:pt x="4808108" y="491984"/>
              </a:lnTo>
              <a:lnTo>
                <a:pt x="4808108" y="658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45B425-B39C-4C02-B885-7D71DDBF5B3B}">
      <dsp:nvSpPr>
        <dsp:cNvPr id="0" name=""/>
        <dsp:cNvSpPr/>
      </dsp:nvSpPr>
      <dsp:spPr>
        <a:xfrm>
          <a:off x="5606387" y="2212007"/>
          <a:ext cx="2884864" cy="658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984"/>
              </a:lnTo>
              <a:lnTo>
                <a:pt x="2884864" y="491984"/>
              </a:lnTo>
              <a:lnTo>
                <a:pt x="2884864" y="658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994544-B8E5-48E8-9B78-4871082C52C0}">
      <dsp:nvSpPr>
        <dsp:cNvPr id="0" name=""/>
        <dsp:cNvSpPr/>
      </dsp:nvSpPr>
      <dsp:spPr>
        <a:xfrm>
          <a:off x="5606387" y="2212007"/>
          <a:ext cx="961621" cy="6588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1984"/>
              </a:lnTo>
              <a:lnTo>
                <a:pt x="961621" y="491984"/>
              </a:lnTo>
              <a:lnTo>
                <a:pt x="961621" y="658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67F9F1-7504-4A2C-BC4D-2881091A44A8}">
      <dsp:nvSpPr>
        <dsp:cNvPr id="0" name=""/>
        <dsp:cNvSpPr/>
      </dsp:nvSpPr>
      <dsp:spPr>
        <a:xfrm>
          <a:off x="4644765" y="2212007"/>
          <a:ext cx="961621" cy="658877"/>
        </a:xfrm>
        <a:custGeom>
          <a:avLst/>
          <a:gdLst/>
          <a:ahLst/>
          <a:cxnLst/>
          <a:rect l="0" t="0" r="0" b="0"/>
          <a:pathLst>
            <a:path>
              <a:moveTo>
                <a:pt x="961621" y="0"/>
              </a:moveTo>
              <a:lnTo>
                <a:pt x="961621" y="491984"/>
              </a:lnTo>
              <a:lnTo>
                <a:pt x="0" y="491984"/>
              </a:lnTo>
              <a:lnTo>
                <a:pt x="0" y="658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F8A18-C3D6-4E7B-8474-6F0A97B103FD}">
      <dsp:nvSpPr>
        <dsp:cNvPr id="0" name=""/>
        <dsp:cNvSpPr/>
      </dsp:nvSpPr>
      <dsp:spPr>
        <a:xfrm>
          <a:off x="2721522" y="2212007"/>
          <a:ext cx="2884864" cy="658877"/>
        </a:xfrm>
        <a:custGeom>
          <a:avLst/>
          <a:gdLst/>
          <a:ahLst/>
          <a:cxnLst/>
          <a:rect l="0" t="0" r="0" b="0"/>
          <a:pathLst>
            <a:path>
              <a:moveTo>
                <a:pt x="2884864" y="0"/>
              </a:moveTo>
              <a:lnTo>
                <a:pt x="2884864" y="491984"/>
              </a:lnTo>
              <a:lnTo>
                <a:pt x="0" y="491984"/>
              </a:lnTo>
              <a:lnTo>
                <a:pt x="0" y="658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FD878B-BA77-47A1-B9C5-C550C00183BA}">
      <dsp:nvSpPr>
        <dsp:cNvPr id="0" name=""/>
        <dsp:cNvSpPr/>
      </dsp:nvSpPr>
      <dsp:spPr>
        <a:xfrm>
          <a:off x="798278" y="2212007"/>
          <a:ext cx="4808108" cy="658877"/>
        </a:xfrm>
        <a:custGeom>
          <a:avLst/>
          <a:gdLst/>
          <a:ahLst/>
          <a:cxnLst/>
          <a:rect l="0" t="0" r="0" b="0"/>
          <a:pathLst>
            <a:path>
              <a:moveTo>
                <a:pt x="4808108" y="0"/>
              </a:moveTo>
              <a:lnTo>
                <a:pt x="4808108" y="491984"/>
              </a:lnTo>
              <a:lnTo>
                <a:pt x="0" y="491984"/>
              </a:lnTo>
              <a:lnTo>
                <a:pt x="0" y="65887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6CF15A-309F-4F30-8214-75F6B69AB044}">
      <dsp:nvSpPr>
        <dsp:cNvPr id="0" name=""/>
        <dsp:cNvSpPr/>
      </dsp:nvSpPr>
      <dsp:spPr>
        <a:xfrm>
          <a:off x="3938513" y="360632"/>
          <a:ext cx="3335746" cy="18513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>
              <a:solidFill>
                <a:srgbClr val="002060"/>
              </a:solidFill>
            </a:rPr>
            <a:t>Curricula Development Subjects</a:t>
          </a:r>
        </a:p>
      </dsp:txBody>
      <dsp:txXfrm>
        <a:off x="3938513" y="360632"/>
        <a:ext cx="3335746" cy="1851375"/>
      </dsp:txXfrm>
    </dsp:sp>
    <dsp:sp modelId="{1B8FE01B-A852-4174-8D24-28C20C2AE965}">
      <dsp:nvSpPr>
        <dsp:cNvPr id="0" name=""/>
        <dsp:cNvSpPr/>
      </dsp:nvSpPr>
      <dsp:spPr>
        <a:xfrm>
          <a:off x="3550" y="2870885"/>
          <a:ext cx="1589457" cy="7850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NGO Management Fundamentals;</a:t>
          </a:r>
          <a:endParaRPr lang="en-US" sz="1600" b="1" kern="1200" dirty="0">
            <a:solidFill>
              <a:schemeClr val="tx1"/>
            </a:solidFill>
          </a:endParaRPr>
        </a:p>
      </dsp:txBody>
      <dsp:txXfrm>
        <a:off x="3550" y="2870885"/>
        <a:ext cx="1589457" cy="785048"/>
      </dsp:txXfrm>
    </dsp:sp>
    <dsp:sp modelId="{6DD8B706-BF17-4899-AD6A-3F9C4A9B71DA}">
      <dsp:nvSpPr>
        <dsp:cNvPr id="0" name=""/>
        <dsp:cNvSpPr/>
      </dsp:nvSpPr>
      <dsp:spPr>
        <a:xfrm>
          <a:off x="1926793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tx1"/>
              </a:solidFill>
            </a:rPr>
            <a:t>Fundraising &amp; Entrepreneurship;</a:t>
          </a:r>
        </a:p>
      </dsp:txBody>
      <dsp:txXfrm>
        <a:off x="1926793" y="2870885"/>
        <a:ext cx="1589457" cy="794728"/>
      </dsp:txXfrm>
    </dsp:sp>
    <dsp:sp modelId="{7DCB4D26-E9D5-43C1-B00C-705F0C07C84B}">
      <dsp:nvSpPr>
        <dsp:cNvPr id="0" name=""/>
        <dsp:cNvSpPr/>
      </dsp:nvSpPr>
      <dsp:spPr>
        <a:xfrm>
          <a:off x="3850036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tx1"/>
              </a:solidFill>
            </a:rPr>
            <a:t>Project Management;</a:t>
          </a:r>
        </a:p>
      </dsp:txBody>
      <dsp:txXfrm>
        <a:off x="3850036" y="2870885"/>
        <a:ext cx="1589457" cy="794728"/>
      </dsp:txXfrm>
    </dsp:sp>
    <dsp:sp modelId="{B4ED129C-C095-4146-9633-E2670F9441B3}">
      <dsp:nvSpPr>
        <dsp:cNvPr id="0" name=""/>
        <dsp:cNvSpPr/>
      </dsp:nvSpPr>
      <dsp:spPr>
        <a:xfrm>
          <a:off x="5773280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tx1"/>
              </a:solidFill>
            </a:rPr>
            <a:t>NGOs Governance;</a:t>
          </a:r>
        </a:p>
      </dsp:txBody>
      <dsp:txXfrm>
        <a:off x="5773280" y="2870885"/>
        <a:ext cx="1589457" cy="794728"/>
      </dsp:txXfrm>
    </dsp:sp>
    <dsp:sp modelId="{4817D73E-384B-4B08-960F-E857FFD2BD91}">
      <dsp:nvSpPr>
        <dsp:cNvPr id="0" name=""/>
        <dsp:cNvSpPr/>
      </dsp:nvSpPr>
      <dsp:spPr>
        <a:xfrm>
          <a:off x="7696523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>
              <a:solidFill>
                <a:schemeClr val="tx1"/>
              </a:solidFill>
            </a:rPr>
            <a:t>Communications and Public Relations;</a:t>
          </a:r>
        </a:p>
      </dsp:txBody>
      <dsp:txXfrm>
        <a:off x="7696523" y="2870885"/>
        <a:ext cx="1589457" cy="794728"/>
      </dsp:txXfrm>
    </dsp:sp>
    <dsp:sp modelId="{D9FE8587-BFD9-4C55-8625-811F83ED4055}">
      <dsp:nvSpPr>
        <dsp:cNvPr id="0" name=""/>
        <dsp:cNvSpPr/>
      </dsp:nvSpPr>
      <dsp:spPr>
        <a:xfrm>
          <a:off x="9619766" y="2870885"/>
          <a:ext cx="1589457" cy="7947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solidFill>
                <a:schemeClr val="tx1"/>
              </a:solidFill>
            </a:rPr>
            <a:t>HRM &amp; volunteering management.</a:t>
          </a:r>
        </a:p>
      </dsp:txBody>
      <dsp:txXfrm>
        <a:off x="9619766" y="2870885"/>
        <a:ext cx="1589457" cy="7947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AA43F5-849B-4B58-94CE-CFA898D7E898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6332B-F76A-409C-8CF6-1066B999E1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511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C835F8-7194-4666-973E-71F85A376086}" type="datetimeFigureOut">
              <a:rPr lang="en-US" smtClean="0"/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11033-3725-4638-99AA-C2B85650E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1097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8C0C5-7D48-463E-A17D-C10FB0C329B1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875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FC1B6-6822-4FFE-A25A-F720B2683075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06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10952-686A-4DC6-96EF-57D2C4408CCD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45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71E1-62F5-4153-A82B-99BFDA69A982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484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2CD9-C9F9-4818-8D79-C0D7D96EAFD5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070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D4C62-A044-4EDF-A76C-3EB48A9330A7}" type="datetime1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17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26131-37A8-4DB3-8781-7A4D5E63F194}" type="datetime1">
              <a:rPr lang="en-US" smtClean="0"/>
              <a:t>4/13/2021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737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7B1A9-130F-4661-B739-EE2DB6D73F55}" type="datetime1">
              <a:rPr lang="en-US" smtClean="0"/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3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FFBA4-4111-4F27-8284-760169D83C55}" type="datetime1">
              <a:rPr lang="en-US" smtClean="0"/>
              <a:t>4/13/2021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8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BB5B2-CA5E-497F-ABAC-2E14E40F1F5C}" type="datetime1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4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17151-E26E-4420-81A6-9D9C4E0D6313}" type="datetime1">
              <a:rPr lang="en-US" smtClean="0"/>
              <a:t>4/13/2021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Dr. Marie K. AbouJaoude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29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4DDB-4162-4E38-BD18-B9444B5956C7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Dr. Marie K. AbouJaoude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02882-C90B-4104-BFD7-8BC38DDD3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2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7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13440" y="3929626"/>
            <a:ext cx="6648993" cy="1941033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rgbClr val="002060"/>
                </a:solidFill>
              </a:rPr>
              <a:t>In-depth needs analysis</a:t>
            </a:r>
          </a:p>
          <a:p>
            <a:r>
              <a:rPr lang="en-US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Virtual Roundtable – April 14 2021</a:t>
            </a:r>
          </a:p>
          <a:p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8990" y="5933474"/>
            <a:ext cx="4109591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Erasmus+ Capacity Building in Higher Education 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598318-EPP-1-2018-1-LB-EPPKA2-CBHE-JP</a:t>
            </a:r>
            <a:r>
              <a:rPr lang="en-US" sz="1400" b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Title 10"/>
          <p:cNvSpPr>
            <a:spLocks noGrp="1"/>
          </p:cNvSpPr>
          <p:nvPr>
            <p:ph type="ctrTitle"/>
          </p:nvPr>
        </p:nvSpPr>
        <p:spPr>
          <a:xfrm>
            <a:off x="1122744" y="2483876"/>
            <a:ext cx="9144000" cy="1748549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Capacity building for curricula modernization of Syrian and Lebanese HEIs and lifelong learning provision: towards sustainable NGOs management and operation with special focus on refugees/Morale 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EBB6D73-D52E-524B-B5B3-A1A04D4F8941}"/>
              </a:ext>
            </a:extLst>
          </p:cNvPr>
          <p:cNvPicPr/>
          <p:nvPr/>
        </p:nvPicPr>
        <p:blipFill rotWithShape="1">
          <a:blip r:embed="rId2"/>
          <a:srcRect l="32834" r="-2290"/>
          <a:stretch/>
        </p:blipFill>
        <p:spPr>
          <a:xfrm>
            <a:off x="7069395" y="1117321"/>
            <a:ext cx="3626348" cy="116689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E0A36F-F630-FC43-97CB-7C7BD758AB8F}"/>
              </a:ext>
            </a:extLst>
          </p:cNvPr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305"/>
          <a:stretch/>
        </p:blipFill>
        <p:spPr>
          <a:xfrm>
            <a:off x="444182" y="573699"/>
            <a:ext cx="6274435" cy="221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68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In Depth Analysis Results – </a:t>
            </a:r>
            <a:br>
              <a:rPr lang="en-US" sz="2800" b="1" dirty="0"/>
            </a:br>
            <a:r>
              <a:rPr lang="en-US" sz="2800" b="1" dirty="0">
                <a:solidFill>
                  <a:srgbClr val="002060"/>
                </a:solidFill>
              </a:rPr>
              <a:t>Cross-analysis of LLL required: Questionnaires vs. Interviews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32380-19E3-45AD-BF70-EADE0050DAE2}" type="datetime1">
              <a:rPr lang="en-US" smtClean="0"/>
              <a:t>4/13/2021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369023363"/>
              </p:ext>
            </p:extLst>
          </p:nvPr>
        </p:nvGraphicFramePr>
        <p:xfrm>
          <a:off x="504966" y="981870"/>
          <a:ext cx="10848834" cy="5773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4417">
                  <a:extLst>
                    <a:ext uri="{9D8B030D-6E8A-4147-A177-3AD203B41FA5}">
                      <a16:colId xmlns:a16="http://schemas.microsoft.com/office/drawing/2014/main" val="3803415196"/>
                    </a:ext>
                  </a:extLst>
                </a:gridCol>
                <a:gridCol w="5424417">
                  <a:extLst>
                    <a:ext uri="{9D8B030D-6E8A-4147-A177-3AD203B41FA5}">
                      <a16:colId xmlns:a16="http://schemas.microsoft.com/office/drawing/2014/main" val="3379240341"/>
                    </a:ext>
                  </a:extLst>
                </a:gridCol>
              </a:tblGrid>
              <a:tr h="94457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LLL Recommendation (Questionnaires)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 important skills for NGOs / highest needs (Interviews)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290029"/>
                  </a:ext>
                </a:extLst>
              </a:tr>
              <a:tr h="82434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Administrative skills: Decision making and Crisis management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"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"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working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"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Conducting Research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872924"/>
                  </a:ext>
                </a:extLst>
              </a:tr>
              <a:tr h="16486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Communications, Engaging beneficiaries and communities (Public Relations) and Fundraising, Business Continuity</a:t>
                      </a: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"/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"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Fundraising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"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Preparing a grant proposal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9862462"/>
                  </a:ext>
                </a:extLst>
              </a:tr>
              <a:tr h="109912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 &amp; Strategic Planning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Stakeholder analysis &amp; needs’ assessment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85750" marR="0" lvl="0" indent="-28575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 – How to integrate monitoring into the project plan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2060"/>
                        </a:buClr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 – How to make a needs assessment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30188956"/>
                  </a:ext>
                </a:extLst>
              </a:tr>
              <a:tr h="6285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 skills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25901640"/>
                  </a:ext>
                </a:extLst>
              </a:tr>
              <a:tr h="62853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 development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rtl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19361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852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dirty="0"/>
              <a:t>In Depth Analysis Results – </a:t>
            </a:r>
            <a:br>
              <a:rPr lang="en-US" sz="2800" b="1" dirty="0"/>
            </a:br>
            <a:r>
              <a:rPr lang="en-US" sz="2700" b="1" dirty="0">
                <a:solidFill>
                  <a:srgbClr val="002060"/>
                </a:solidFill>
              </a:rPr>
              <a:t>Subjects recommended for Curricula Development: Questionnaires vs. Interviews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47584839"/>
              </p:ext>
            </p:extLst>
          </p:nvPr>
        </p:nvGraphicFramePr>
        <p:xfrm>
          <a:off x="1201002" y="853092"/>
          <a:ext cx="9518178" cy="60174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9089">
                  <a:extLst>
                    <a:ext uri="{9D8B030D-6E8A-4147-A177-3AD203B41FA5}">
                      <a16:colId xmlns:a16="http://schemas.microsoft.com/office/drawing/2014/main" val="2626083518"/>
                    </a:ext>
                  </a:extLst>
                </a:gridCol>
                <a:gridCol w="4759089">
                  <a:extLst>
                    <a:ext uri="{9D8B030D-6E8A-4147-A177-3AD203B41FA5}">
                      <a16:colId xmlns:a16="http://schemas.microsoft.com/office/drawing/2014/main" val="1632985759"/>
                    </a:ext>
                  </a:extLst>
                </a:gridCol>
              </a:tblGrid>
              <a:tr h="67394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Course Recommendation</a:t>
                      </a:r>
                    </a:p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(Questionnaires)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Most important skills for NGOs / highest needs (Interviews)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7703953"/>
                  </a:ext>
                </a:extLst>
              </a:tr>
              <a:tr h="146641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NGO Management Fundamentals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Inc. Strategic Planning)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 working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Planning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Conducting Research (surveys, sampling, information collection and interpretation of data)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319671"/>
                  </a:ext>
                </a:extLst>
              </a:tr>
              <a:tr h="6213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Fundraising &amp; Entrepreneurship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Fundraising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Preparing a grant proposal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5284085"/>
                  </a:ext>
                </a:extLst>
              </a:tr>
              <a:tr h="124267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 – How to integrate monitoring into the project plan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 – How to make a needs assessment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3622813"/>
                  </a:ext>
                </a:extLst>
              </a:tr>
              <a:tr h="6213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Governance for NGOs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Project Management – How to integrate </a:t>
                      </a: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monitoring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into the project plan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29045835"/>
                  </a:ext>
                </a:extLst>
              </a:tr>
              <a:tr h="6213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Communications and Public Relations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(Inc. Psychology/emotional intelligence)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External and Internal Analysis (SWOT Analysis)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9109688"/>
                  </a:ext>
                </a:extLst>
              </a:tr>
              <a:tr h="621337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HRM &amp; volunteering management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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Interviewing &amp; Counselling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595846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63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7639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Analysis suggests offering training to improve NGOs staff skills in the following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aspects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230683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3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>
            <a:norm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Summary: Analysis suggests offering training to improve NGOs staff skills in the following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aspects 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4014204"/>
              </p:ext>
            </p:extLst>
          </p:nvPr>
        </p:nvGraphicFramePr>
        <p:xfrm>
          <a:off x="838200" y="1539022"/>
          <a:ext cx="1121277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239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Analysis suggests offering training to improve NGOs staff skills in the following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aspects (Cont’d)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605418"/>
              </p:ext>
            </p:extLst>
          </p:nvPr>
        </p:nvGraphicFramePr>
        <p:xfrm>
          <a:off x="647132" y="1539022"/>
          <a:ext cx="1121277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9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Analysis suggests offering training to improve NGOs staff skills in the following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aspects (Cont’d)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6049046"/>
              </p:ext>
            </p:extLst>
          </p:nvPr>
        </p:nvGraphicFramePr>
        <p:xfrm>
          <a:off x="838200" y="1539022"/>
          <a:ext cx="1121277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1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2356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Curricula Development 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(Six Suggested Subjects):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3377245"/>
              </p:ext>
            </p:extLst>
          </p:nvPr>
        </p:nvGraphicFramePr>
        <p:xfrm>
          <a:off x="592541" y="1511727"/>
          <a:ext cx="1121277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4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59558"/>
            <a:ext cx="10515600" cy="777924"/>
          </a:xfrm>
        </p:spPr>
        <p:txBody>
          <a:bodyPr>
            <a:normAutofit/>
          </a:bodyPr>
          <a:lstStyle/>
          <a:p>
            <a:r>
              <a:rPr lang="en-US" sz="24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Summary: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TOT sessions to maintain the quality of teaching in the previous suggested topics for curricula development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964893"/>
              </p:ext>
            </p:extLst>
          </p:nvPr>
        </p:nvGraphicFramePr>
        <p:xfrm>
          <a:off x="489613" y="1566317"/>
          <a:ext cx="11212774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508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base"/>
            <a:r>
              <a:rPr lang="en-US" sz="2800" b="1" dirty="0"/>
              <a:t>NEXT STEPS THAT WILL BE UNDERTAKEN: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1- </a:t>
            </a:r>
            <a:r>
              <a:rPr lang="en-US" sz="2400" b="1" i="1" u="sng" dirty="0"/>
              <a:t>Selecting an institutional framework for curricula Development:</a:t>
            </a:r>
            <a:r>
              <a:rPr lang="en-US" sz="2400" b="1" u="sng" dirty="0"/>
              <a:t> </a:t>
            </a:r>
            <a:r>
              <a:rPr lang="en-US" sz="2400" dirty="0">
                <a:solidFill>
                  <a:srgbClr val="002060"/>
                </a:solidFill>
              </a:rPr>
              <a:t/>
            </a:r>
            <a:br>
              <a:rPr lang="en-US" sz="2400" dirty="0">
                <a:solidFill>
                  <a:srgbClr val="002060"/>
                </a:solidFill>
              </a:rPr>
            </a:b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9840"/>
            <a:ext cx="10515600" cy="4351338"/>
          </a:xfrm>
        </p:spPr>
        <p:txBody>
          <a:bodyPr>
            <a:normAutofit/>
          </a:bodyPr>
          <a:lstStyle/>
          <a:p>
            <a:pPr algn="ctr">
              <a:buFont typeface="Wingdings" panose="05000000000000000000" pitchFamily="2" charset="2"/>
              <a:buChar char="§"/>
            </a:pPr>
            <a:r>
              <a:rPr lang="en-US" sz="2000" b="1" dirty="0">
                <a:solidFill>
                  <a:srgbClr val="002060"/>
                </a:solidFill>
              </a:rPr>
              <a:t>Each target group will select the appropriate development framework for curriculum review and enhancement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18</a:t>
            </a:fld>
            <a:endParaRPr lang="en-US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8721786"/>
              </p:ext>
            </p:extLst>
          </p:nvPr>
        </p:nvGraphicFramePr>
        <p:xfrm>
          <a:off x="1236259" y="1883391"/>
          <a:ext cx="10582702" cy="4514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26143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2105"/>
          </a:xfrm>
        </p:spPr>
        <p:txBody>
          <a:bodyPr>
            <a:normAutofit/>
          </a:bodyPr>
          <a:lstStyle/>
          <a:p>
            <a:pPr algn="ctr"/>
            <a:r>
              <a:rPr lang="en-US" sz="3600" dirty="0">
                <a:solidFill>
                  <a:srgbClr val="002060"/>
                </a:solidFill>
                <a:latin typeface="Algerian" panose="04020705040A02060702" pitchFamily="82" charset="0"/>
              </a:rPr>
              <a:t>Development framework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753345"/>
              </p:ext>
            </p:extLst>
          </p:nvPr>
        </p:nvGraphicFramePr>
        <p:xfrm>
          <a:off x="742666" y="1430691"/>
          <a:ext cx="10515600" cy="4705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18994">
                  <a:extLst>
                    <a:ext uri="{9D8B030D-6E8A-4147-A177-3AD203B41FA5}">
                      <a16:colId xmlns:a16="http://schemas.microsoft.com/office/drawing/2014/main" val="348460999"/>
                    </a:ext>
                  </a:extLst>
                </a:gridCol>
                <a:gridCol w="1667775">
                  <a:extLst>
                    <a:ext uri="{9D8B030D-6E8A-4147-A177-3AD203B41FA5}">
                      <a16:colId xmlns:a16="http://schemas.microsoft.com/office/drawing/2014/main" val="3238789807"/>
                    </a:ext>
                  </a:extLst>
                </a:gridCol>
                <a:gridCol w="1571030">
                  <a:extLst>
                    <a:ext uri="{9D8B030D-6E8A-4147-A177-3AD203B41FA5}">
                      <a16:colId xmlns:a16="http://schemas.microsoft.com/office/drawing/2014/main" val="4076280823"/>
                    </a:ext>
                  </a:extLst>
                </a:gridCol>
                <a:gridCol w="2157801">
                  <a:extLst>
                    <a:ext uri="{9D8B030D-6E8A-4147-A177-3AD203B41FA5}">
                      <a16:colId xmlns:a16="http://schemas.microsoft.com/office/drawing/2014/main" val="2637171732"/>
                    </a:ext>
                  </a:extLst>
                </a:gridCol>
              </a:tblGrid>
              <a:tr h="6831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DEVELOPMENT FRAMEWORK OPTIONS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Option 1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Curriculum Enhancement 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Option 2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Curriculum Modification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u="sng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Option 3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</a:rPr>
                        <a:t>Curriculum Alteration / New</a:t>
                      </a:r>
                      <a:endParaRPr lang="en-US" sz="2000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169349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of Course Title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2289928071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in Credit Value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2993835035"/>
                  </a:ext>
                </a:extLst>
              </a:tr>
              <a:tr h="74533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Additional or removal of core or optional 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courses  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3051886129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of Method of Delivery 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855671161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in Learning outcomes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2193551728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in Assessment Methods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3075316777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in assessment weighting or Grading Policy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</a:rPr>
                        <a:t>—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2934387774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in Instructional Methods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3120044054"/>
                  </a:ext>
                </a:extLst>
              </a:tr>
              <a:tr h="3726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</a:rPr>
                        <a:t>Change in Content </a:t>
                      </a:r>
                      <a:endParaRPr lang="en-US" sz="1800" dirty="0"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2060"/>
                          </a:solidFill>
                          <a:effectLst/>
                          <a:sym typeface="Wingdings 2" panose="05020102010507070707" pitchFamily="18" charset="2"/>
                        </a:rPr>
                        <a:t></a:t>
                      </a:r>
                      <a:endParaRPr lang="en-US" sz="2000" b="1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4698" marR="64698" marT="0" marB="0"/>
                </a:tc>
                <a:extLst>
                  <a:ext uri="{0D108BD9-81ED-4DB2-BD59-A6C34878D82A}">
                    <a16:rowId xmlns:a16="http://schemas.microsoft.com/office/drawing/2014/main" val="3072550208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20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2281" y="-38120"/>
            <a:ext cx="6064920" cy="1325563"/>
          </a:xfrm>
        </p:spPr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In-Depth needs 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749" y="1628902"/>
            <a:ext cx="5266152" cy="423781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b="1" u="sng" dirty="0" err="1">
                <a:solidFill>
                  <a:srgbClr val="002060"/>
                </a:solidFill>
              </a:rPr>
              <a:t>main</a:t>
            </a:r>
            <a:r>
              <a:rPr lang="es-ES" b="1" u="sng" dirty="0">
                <a:solidFill>
                  <a:srgbClr val="002060"/>
                </a:solidFill>
              </a:rPr>
              <a:t> </a:t>
            </a:r>
            <a:r>
              <a:rPr lang="es-ES" b="1" u="sng" dirty="0" err="1">
                <a:solidFill>
                  <a:srgbClr val="002060"/>
                </a:solidFill>
              </a:rPr>
              <a:t>objective</a:t>
            </a:r>
            <a:r>
              <a:rPr lang="es-ES" b="1" dirty="0">
                <a:solidFill>
                  <a:srgbClr val="002060"/>
                </a:solidFill>
              </a:rPr>
              <a:t> </a:t>
            </a:r>
            <a:r>
              <a:rPr lang="es-ES" dirty="0" err="1"/>
              <a:t>is</a:t>
            </a:r>
            <a:r>
              <a:rPr lang="es-ES" dirty="0"/>
              <a:t> to </a:t>
            </a:r>
            <a:r>
              <a:rPr lang="es-ES" dirty="0" err="1"/>
              <a:t>carry</a:t>
            </a:r>
            <a:r>
              <a:rPr lang="es-ES" dirty="0"/>
              <a:t> </a:t>
            </a:r>
            <a:r>
              <a:rPr lang="es-ES" dirty="0" err="1"/>
              <a:t>out</a:t>
            </a:r>
            <a:r>
              <a:rPr lang="es-ES" dirty="0"/>
              <a:t> a more in-</a:t>
            </a:r>
            <a:r>
              <a:rPr lang="es-ES" dirty="0" err="1"/>
              <a:t>depth</a:t>
            </a:r>
            <a:r>
              <a:rPr lang="es-ES" dirty="0"/>
              <a:t> and </a:t>
            </a:r>
            <a:r>
              <a:rPr lang="es-ES" dirty="0" err="1"/>
              <a:t>detailed</a:t>
            </a:r>
            <a:r>
              <a:rPr lang="es-ES" dirty="0"/>
              <a:t> </a:t>
            </a:r>
            <a:r>
              <a:rPr lang="es-ES" dirty="0" err="1"/>
              <a:t>analysis</a:t>
            </a:r>
            <a:r>
              <a:rPr lang="es-ES" dirty="0"/>
              <a:t> c</a:t>
            </a:r>
            <a:r>
              <a:rPr lang="en-US" dirty="0" err="1"/>
              <a:t>omposed</a:t>
            </a:r>
            <a:r>
              <a:rPr lang="en-US" dirty="0"/>
              <a:t> by a site visit to EU HEIs and NGOs and conducting interviews and surveys to the following three target groups:  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dirty="0"/>
              <a:t>PC HEIs (management, academic, students, and graduated).</a:t>
            </a:r>
          </a:p>
          <a:p>
            <a:pPr marL="514350" lvl="0" indent="-514350" fontAlgn="base">
              <a:buFont typeface="+mj-lt"/>
              <a:buAutoNum type="arabicPeriod"/>
            </a:pPr>
            <a:r>
              <a:rPr lang="en-US" dirty="0"/>
              <a:t>Competent authorities (Higher Education and Social Affairs).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Lebanese and Syrian NGOs and associations.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3" name="Picture 12" descr="&lt;strong&gt;Analysis&lt;/strong&gt; - Handwriting image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8711" y="379568"/>
            <a:ext cx="2174570" cy="1449713"/>
          </a:xfrm>
          <a:prstGeom prst="rect">
            <a:avLst/>
          </a:prstGeom>
        </p:spPr>
      </p:pic>
      <p:graphicFrame>
        <p:nvGraphicFramePr>
          <p:cNvPr id="12" name="Diagram 11"/>
          <p:cNvGraphicFramePr/>
          <p:nvPr/>
        </p:nvGraphicFramePr>
        <p:xfrm>
          <a:off x="6086901" y="1526545"/>
          <a:ext cx="5431809" cy="44425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5289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594" y="201352"/>
            <a:ext cx="11204811" cy="781287"/>
          </a:xfrm>
        </p:spPr>
        <p:txBody>
          <a:bodyPr>
            <a:noAutofit/>
          </a:bodyPr>
          <a:lstStyle/>
          <a:p>
            <a:pPr algn="ctr" fontAlgn="base"/>
            <a:r>
              <a:rPr lang="en-US" sz="2000" b="1" dirty="0">
                <a:latin typeface="+mn-lt"/>
              </a:rPr>
              <a:t>NEXT STEPS THAT WILL BE UNDERTAKEN: </a:t>
            </a:r>
            <a:r>
              <a:rPr lang="en-US" sz="2800" b="1" dirty="0"/>
              <a:t/>
            </a:r>
            <a:br>
              <a:rPr lang="en-US" sz="2800" b="1" dirty="0"/>
            </a:br>
            <a:r>
              <a:rPr lang="en-US" sz="2000" b="1" dirty="0">
                <a:latin typeface="+mn-lt"/>
              </a:rPr>
              <a:t>2</a:t>
            </a:r>
            <a:r>
              <a:rPr lang="en-US" sz="2800" b="1" dirty="0"/>
              <a:t>- </a:t>
            </a:r>
            <a:r>
              <a:rPr lang="en-US" sz="2000" b="1" dirty="0"/>
              <a:t>Creating a Conceptual Map for Training Topics based on the in-depth analysis </a:t>
            </a:r>
            <a:r>
              <a:rPr lang="en-US" sz="2800" b="1" dirty="0"/>
              <a:t>– </a:t>
            </a:r>
            <a:br>
              <a:rPr lang="en-US" sz="2800" b="1" dirty="0"/>
            </a:br>
            <a:r>
              <a:rPr lang="en-US" sz="1800" dirty="0">
                <a:latin typeface="+mn-lt"/>
              </a:rPr>
              <a:t>Sample of Topics are listed in the following table: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71E1-62F5-4153-A82B-99BFDA69A982}" type="datetime1">
              <a:rPr lang="en-US" smtClean="0"/>
              <a:t>4/13/2021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02882-C90B-4104-BFD7-8BC38DDD3452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925465"/>
              </p:ext>
            </p:extLst>
          </p:nvPr>
        </p:nvGraphicFramePr>
        <p:xfrm>
          <a:off x="838200" y="1041855"/>
          <a:ext cx="10515600" cy="56809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51449219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1589479589"/>
                    </a:ext>
                  </a:extLst>
                </a:gridCol>
              </a:tblGrid>
              <a:tr h="40561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ITEM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NEEDED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33587676"/>
                  </a:ext>
                </a:extLst>
              </a:tr>
              <a:tr h="4882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Basics of CSR &amp; NGO Management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Concepts, Functions, Actors in CSR &amp; NGO Management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5409157"/>
                  </a:ext>
                </a:extLst>
              </a:tr>
              <a:tr h="4882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Business Simulation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Process simulation</a:t>
                      </a:r>
                      <a:r>
                        <a:rPr lang="en-US" sz="1600" dirty="0">
                          <a:solidFill>
                            <a:srgbClr val="192429"/>
                          </a:solidFill>
                          <a:effectLst/>
                          <a:latin typeface="Source Sans Pro" panose="020B0503030403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Modeling of NGO processes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69321798"/>
                  </a:ext>
                </a:extLst>
              </a:tr>
              <a:tr h="74083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Project Management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Specifics of intercultural projects and NGO working areas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Problem-solving techniques in PM 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3418456"/>
                  </a:ext>
                </a:extLst>
              </a:tr>
              <a:tr h="4056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Information &amp; Communication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Fundraising, Lobbying and Campaigning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0596847"/>
                  </a:ext>
                </a:extLst>
              </a:tr>
              <a:tr h="4882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Logistics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Disaster/risk/consequence management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8970687"/>
                  </a:ext>
                </a:extLst>
              </a:tr>
              <a:tr h="4056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Quality Management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Total Quality Management (TQM )– Case Study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1804664"/>
                  </a:ext>
                </a:extLst>
              </a:tr>
              <a:tr h="4056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Human Resources &amp; Leadership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NGO specifics in HRM &amp; leadership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0714232"/>
                  </a:ext>
                </a:extLst>
              </a:tr>
              <a:tr h="40561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Corporate Governance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-      Legal forms of NGOs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8230680"/>
                  </a:ext>
                </a:extLst>
              </a:tr>
              <a:tr h="4882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Applied Statistics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Systems of corporate budgeting with specifics of non-profit organizations</a:t>
                      </a:r>
                    </a:p>
                    <a:p>
                      <a:pPr marL="0" marR="0" lvl="0" indent="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3594673"/>
                  </a:ext>
                </a:extLst>
              </a:tr>
              <a:tr h="48821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Investment and Finance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Developing a business case for social investments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9582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8623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you and Acknowledgement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727472"/>
          </a:xfrm>
        </p:spPr>
        <p:txBody>
          <a:bodyPr>
            <a:normAutofit/>
          </a:bodyPr>
          <a:lstStyle/>
          <a:p>
            <a:pPr marL="0" indent="0" algn="justLow">
              <a:buNone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Acknowledgement: This Power Point Presentation is part of Project MORALE, titled: “Capacity building for curricula modernization of Syrian and Lebanese HEIs and lifelong learning provision: towards sustainable NGOs management and operation with special focus on refugees/Morale” 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23582" y="3893776"/>
            <a:ext cx="462659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onstantia" panose="02030602050306030303" pitchFamily="18" charset="0"/>
                <a:cs typeface="Arabic Typesetting" panose="03020402040406030203" pitchFamily="66" charset="-78"/>
              </a:rPr>
              <a:t>Lebanese University (LU</a:t>
            </a:r>
            <a:r>
              <a:rPr lang="en-US" sz="2000" b="1">
                <a:solidFill>
                  <a:srgbClr val="002060"/>
                </a:solidFill>
                <a:latin typeface="Constantia" panose="02030602050306030303" pitchFamily="18" charset="0"/>
                <a:cs typeface="Arabic Typesetting" panose="03020402040406030203" pitchFamily="66" charset="-78"/>
              </a:rPr>
              <a:t>) Team </a:t>
            </a:r>
            <a:endParaRPr lang="en-US" sz="2000" b="1" dirty="0">
              <a:solidFill>
                <a:srgbClr val="002060"/>
              </a:solidFill>
              <a:latin typeface="Constantia" panose="02030602050306030303" pitchFamily="18" charset="0"/>
              <a:cs typeface="Arabic Typesetting" panose="03020402040406030203" pitchFamily="66" charset="-78"/>
            </a:endParaRPr>
          </a:p>
          <a:p>
            <a:r>
              <a:rPr lang="en-US" sz="1600" dirty="0">
                <a:solidFill>
                  <a:srgbClr val="002060"/>
                </a:solidFill>
                <a:latin typeface="Constantia" panose="02030602050306030303" pitchFamily="18" charset="0"/>
                <a:cs typeface="Arabic Typesetting" panose="03020402040406030203" pitchFamily="66" charset="-78"/>
              </a:rPr>
              <a:t>Dr. Selim Mekdessi</a:t>
            </a:r>
          </a:p>
          <a:p>
            <a:r>
              <a:rPr lang="en-US" sz="1600" dirty="0">
                <a:solidFill>
                  <a:srgbClr val="002060"/>
                </a:solidFill>
                <a:latin typeface="Constantia" panose="02030602050306030303" pitchFamily="18" charset="0"/>
                <a:cs typeface="Arabic Typesetting" panose="03020402040406030203" pitchFamily="66" charset="-78"/>
              </a:rPr>
              <a:t>Dr. Marie K. </a:t>
            </a:r>
            <a:r>
              <a:rPr lang="en-US" sz="1600" dirty="0" err="1">
                <a:solidFill>
                  <a:srgbClr val="002060"/>
                </a:solidFill>
                <a:latin typeface="Constantia" panose="02030602050306030303" pitchFamily="18" charset="0"/>
                <a:cs typeface="Arabic Typesetting" panose="03020402040406030203" pitchFamily="66" charset="-78"/>
              </a:rPr>
              <a:t>Abou-Jaoude</a:t>
            </a:r>
            <a:endParaRPr lang="en-US" sz="1600" dirty="0">
              <a:solidFill>
                <a:srgbClr val="002060"/>
              </a:solidFill>
              <a:latin typeface="Constantia" panose="02030602050306030303" pitchFamily="18" charset="0"/>
              <a:cs typeface="Arabic Typesetting" panose="03020402040406030203" pitchFamily="66" charset="-78"/>
            </a:endParaRPr>
          </a:p>
          <a:p>
            <a:r>
              <a:rPr lang="en-US" sz="1600" dirty="0">
                <a:solidFill>
                  <a:srgbClr val="002060"/>
                </a:solidFill>
                <a:latin typeface="Constantia" panose="02030602050306030303" pitchFamily="18" charset="0"/>
                <a:cs typeface="Arabic Typesetting" panose="03020402040406030203" pitchFamily="66" charset="-78"/>
              </a:rPr>
              <a:t>Dr. Sarah </a:t>
            </a:r>
            <a:r>
              <a:rPr lang="en-US" sz="1600" dirty="0" err="1">
                <a:solidFill>
                  <a:srgbClr val="002060"/>
                </a:solidFill>
                <a:latin typeface="Constantia" panose="02030602050306030303" pitchFamily="18" charset="0"/>
                <a:cs typeface="Arabic Typesetting" panose="03020402040406030203" pitchFamily="66" charset="-78"/>
              </a:rPr>
              <a:t>Makhoul</a:t>
            </a:r>
            <a:endParaRPr lang="en-US" sz="1600" dirty="0">
              <a:solidFill>
                <a:srgbClr val="002060"/>
              </a:solidFill>
              <a:latin typeface="Constantia" panose="02030602050306030303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346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/>
          <a:lstStyle/>
          <a:p>
            <a:r>
              <a:rPr lang="en-US" dirty="0"/>
              <a:t> Preparation (In Depth Analysis)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1811" y="1659982"/>
            <a:ext cx="11508377" cy="469636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/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b="1" dirty="0">
                <a:solidFill>
                  <a:srgbClr val="002060"/>
                </a:solidFill>
              </a:rPr>
              <a:t>1.  </a:t>
            </a:r>
            <a:r>
              <a:rPr lang="en-US" dirty="0"/>
              <a:t>Participating to the Kickoff meeting (</a:t>
            </a:r>
            <a:r>
              <a:rPr lang="en-US" i="1" dirty="0">
                <a:solidFill>
                  <a:srgbClr val="002060"/>
                </a:solidFill>
              </a:rPr>
              <a:t>Beirut - October 2019</a:t>
            </a:r>
            <a:r>
              <a:rPr lang="en-US" dirty="0"/>
              <a:t>)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b="1" dirty="0">
                <a:solidFill>
                  <a:srgbClr val="002060"/>
                </a:solidFill>
              </a:rPr>
              <a:t>2. </a:t>
            </a:r>
            <a:r>
              <a:rPr lang="en-US" dirty="0"/>
              <a:t>Holding several meeting between the Lebanese and Syrian partners in collaboration with the grant coordinator in order to prepare  the questionnaires and interviews </a:t>
            </a:r>
          </a:p>
          <a:p>
            <a:pPr marL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b="1" dirty="0">
                <a:solidFill>
                  <a:srgbClr val="002060"/>
                </a:solidFill>
              </a:rPr>
              <a:t>3. </a:t>
            </a: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en-US" dirty="0"/>
              <a:t>onducting focus groups and designing questionnaires and interviews with different target groups: (NGO staff, university academics, public authorities, alumni, and students (Business, Economics, and social science majors)</a:t>
            </a: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b="1" dirty="0">
                <a:solidFill>
                  <a:srgbClr val="002060"/>
                </a:solidFill>
              </a:rPr>
              <a:t>4. </a:t>
            </a:r>
            <a:r>
              <a:rPr lang="en-US" dirty="0">
                <a:solidFill>
                  <a:srgbClr val="FF0000"/>
                </a:solidFill>
              </a:rPr>
              <a:t>Identifying the challenges that NGOs are facing with the required skills and competencies  as well as the related  training needs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641" y="850114"/>
            <a:ext cx="9218612" cy="41194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Leader Oldenburg University – Co-Leader Lebanese University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0" name="Content Placeholder 6" descr="&lt;strong&gt;Methodology&lt;/strong&gt; - Handwriting image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773" y="229565"/>
            <a:ext cx="2142163" cy="1428109"/>
          </a:xfrm>
        </p:spPr>
      </p:pic>
      <p:sp>
        <p:nvSpPr>
          <p:cNvPr id="11" name="TextBox 10"/>
          <p:cNvSpPr txBox="1"/>
          <p:nvPr/>
        </p:nvSpPr>
        <p:spPr>
          <a:xfrm>
            <a:off x="10153934" y="795017"/>
            <a:ext cx="760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1/5</a:t>
            </a:r>
          </a:p>
        </p:txBody>
      </p:sp>
    </p:spTree>
    <p:extLst>
      <p:ext uri="{BB962C8B-B14F-4D97-AF65-F5344CB8AC3E}">
        <p14:creationId xmlns:p14="http://schemas.microsoft.com/office/powerpoint/2010/main" val="290419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/>
          <a:lstStyle/>
          <a:p>
            <a:r>
              <a:rPr lang="en-US" dirty="0"/>
              <a:t>Preparation (In Depth Analysis)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1811" y="1379791"/>
            <a:ext cx="11516360" cy="5341683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b="1" dirty="0">
                <a:solidFill>
                  <a:srgbClr val="002060"/>
                </a:solidFill>
              </a:rPr>
              <a:t>5. </a:t>
            </a:r>
            <a:r>
              <a:rPr lang="en-US" sz="2400" dirty="0">
                <a:solidFill>
                  <a:srgbClr val="FF0000"/>
                </a:solidFill>
              </a:rPr>
              <a:t>Building on the focus group results </a:t>
            </a:r>
            <a:r>
              <a:rPr lang="en-US" sz="2400" dirty="0"/>
              <a:t>(MORALE team prepared </a:t>
            </a:r>
            <a:r>
              <a:rPr lang="en-US" sz="2400" u="sng" dirty="0"/>
              <a:t>three different versions of questionnaires with 3 other interview template / guidelines </a:t>
            </a:r>
            <a:r>
              <a:rPr lang="en-US" sz="2400" dirty="0"/>
              <a:t>for </a:t>
            </a:r>
            <a:r>
              <a:rPr lang="en-US" sz="2400" dirty="0">
                <a:solidFill>
                  <a:srgbClr val="0070C0"/>
                </a:solidFill>
              </a:rPr>
              <a:t>NGO</a:t>
            </a:r>
            <a:r>
              <a:rPr lang="en-US" sz="2400" dirty="0"/>
              <a:t> staff, </a:t>
            </a:r>
            <a:r>
              <a:rPr lang="en-US" sz="2400" dirty="0">
                <a:solidFill>
                  <a:srgbClr val="0070C0"/>
                </a:solidFill>
              </a:rPr>
              <a:t>academic </a:t>
            </a:r>
            <a:r>
              <a:rPr lang="en-US" sz="2400" dirty="0"/>
              <a:t>staff, and </a:t>
            </a:r>
            <a:r>
              <a:rPr lang="en-US" sz="2400" dirty="0">
                <a:solidFill>
                  <a:srgbClr val="0070C0"/>
                </a:solidFill>
              </a:rPr>
              <a:t>students and alumni</a:t>
            </a:r>
            <a:r>
              <a:rPr lang="en-US" sz="2400" dirty="0"/>
              <a:t>). Documents were written in two languages : Arabic and English.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sz="2000" dirty="0"/>
              <a:t> Disseminating and distributing NGO Questionnaires to a pre-prepared list of NGO managers and employees in both Lebanon and Syria. 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sz="2000" dirty="0"/>
              <a:t>Disseminating and distributing the questionnaire through partner universities including (staff, students and alumni 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sz="2000" dirty="0"/>
              <a:t>The </a:t>
            </a:r>
            <a:r>
              <a:rPr lang="en-US" sz="2000" b="1" u="sng" dirty="0"/>
              <a:t>targeted number </a:t>
            </a:r>
            <a:r>
              <a:rPr lang="en-US" sz="2000" dirty="0"/>
              <a:t>of </a:t>
            </a:r>
            <a:r>
              <a:rPr lang="en-US" sz="2000" b="1" dirty="0"/>
              <a:t>questionnaires</a:t>
            </a:r>
            <a:r>
              <a:rPr lang="en-US" sz="2000" dirty="0"/>
              <a:t> </a:t>
            </a:r>
            <a:r>
              <a:rPr lang="en-US" sz="2000" b="1" u="sng" dirty="0"/>
              <a:t>was 180 </a:t>
            </a:r>
            <a:r>
              <a:rPr lang="en-US" sz="2000" dirty="0"/>
              <a:t>however the </a:t>
            </a:r>
            <a:r>
              <a:rPr lang="en-US" sz="2000" b="1" dirty="0">
                <a:solidFill>
                  <a:srgbClr val="002060"/>
                </a:solidFill>
              </a:rPr>
              <a:t>collected data </a:t>
            </a:r>
            <a:r>
              <a:rPr lang="en-US" sz="2000" dirty="0"/>
              <a:t>exceeds this number:</a:t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" name="Content Placeholder 6" descr="&lt;strong&gt;Methodology&lt;/strong&gt; - Handwriting image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589" y="229565"/>
            <a:ext cx="2256915" cy="1150227"/>
          </a:xfrm>
        </p:spPr>
      </p:pic>
      <p:sp>
        <p:nvSpPr>
          <p:cNvPr id="3" name="TextBox 2"/>
          <p:cNvSpPr txBox="1"/>
          <p:nvPr/>
        </p:nvSpPr>
        <p:spPr>
          <a:xfrm>
            <a:off x="10058400" y="677285"/>
            <a:ext cx="760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2/5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5D72E75-5A35-AE48-B160-F99A011F9242}"/>
              </a:ext>
            </a:extLst>
          </p:cNvPr>
          <p:cNvSpPr/>
          <p:nvPr/>
        </p:nvSpPr>
        <p:spPr>
          <a:xfrm>
            <a:off x="5021943" y="4812728"/>
            <a:ext cx="1785257" cy="1571631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rgbClr val="D93F00">
                <a:alpha val="0"/>
              </a:srgbClr>
            </a:solidFill>
            <a:prstDash val="solid"/>
            <a:miter lim="800000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525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Students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5D72E75-5A35-AE48-B160-F99A011F9242}"/>
              </a:ext>
            </a:extLst>
          </p:cNvPr>
          <p:cNvSpPr/>
          <p:nvPr/>
        </p:nvSpPr>
        <p:spPr>
          <a:xfrm>
            <a:off x="7543436" y="4812728"/>
            <a:ext cx="1785257" cy="1571631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D93F00">
                <a:alpha val="0"/>
              </a:srgbClr>
            </a:solidFill>
            <a:prstDash val="solid"/>
            <a:miter lim="800000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211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NGO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5D72E75-5A35-AE48-B160-F99A011F9242}"/>
              </a:ext>
            </a:extLst>
          </p:cNvPr>
          <p:cNvSpPr/>
          <p:nvPr/>
        </p:nvSpPr>
        <p:spPr>
          <a:xfrm>
            <a:off x="2278743" y="4784719"/>
            <a:ext cx="1785257" cy="1571631"/>
          </a:xfrm>
          <a:prstGeom prst="ellipse">
            <a:avLst/>
          </a:prstGeom>
          <a:solidFill>
            <a:srgbClr val="D93F00"/>
          </a:solidFill>
          <a:ln w="12700" cap="flat" cmpd="sng" algn="ctr">
            <a:solidFill>
              <a:srgbClr val="D93F00">
                <a:alpha val="0"/>
              </a:srgbClr>
            </a:solidFill>
            <a:prstDash val="solid"/>
            <a:miter lim="800000"/>
          </a:ln>
          <a:effectLst/>
        </p:spPr>
        <p:txBody>
          <a:bodyPr wrap="none" lIns="0" tIns="0" rIns="0" bIns="0" rtlCol="0" anchor="ctr"/>
          <a:lstStyle/>
          <a:p>
            <a:pPr algn="ctr"/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149</a:t>
            </a:r>
          </a:p>
          <a:p>
            <a:pPr algn="ctr"/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Academics</a:t>
            </a:r>
          </a:p>
        </p:txBody>
      </p:sp>
    </p:spTree>
    <p:extLst>
      <p:ext uri="{BB962C8B-B14F-4D97-AF65-F5344CB8AC3E}">
        <p14:creationId xmlns:p14="http://schemas.microsoft.com/office/powerpoint/2010/main" val="90217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/>
          <a:lstStyle/>
          <a:p>
            <a:r>
              <a:rPr lang="en-US" dirty="0"/>
              <a:t>Preparation (In Depth Analysis)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1811" y="1449552"/>
            <a:ext cx="11508377" cy="469636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b="1" dirty="0">
                <a:solidFill>
                  <a:srgbClr val="002060"/>
                </a:solidFill>
              </a:rPr>
              <a:t>6. </a:t>
            </a:r>
            <a:r>
              <a:rPr lang="en-US" dirty="0"/>
              <a:t>Preparing and designing the Interviews guidelines with the following objectives: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2317115" algn="l"/>
                <a:tab pos="3396615" algn="l"/>
                <a:tab pos="5074920" algn="l"/>
                <a:tab pos="5974715" algn="l"/>
                <a:tab pos="6844030" algn="l"/>
              </a:tabLst>
            </a:pPr>
            <a:r>
              <a:rPr lang="en-US" dirty="0"/>
              <a:t>- Gaining  further insights on the current collaboration between NGOs and higher education institutions</a:t>
            </a:r>
            <a:br>
              <a:rPr lang="en-US" dirty="0"/>
            </a:br>
            <a:r>
              <a:rPr lang="en-US" dirty="0"/>
              <a:t>- Figuring out any problems or shortcomings</a:t>
            </a:r>
            <a:br>
              <a:rPr lang="en-US" dirty="0"/>
            </a:br>
            <a:r>
              <a:rPr lang="en-US" dirty="0"/>
              <a:t>- Understanding how the current curricula do or do not address NGO related topics</a:t>
            </a:r>
            <a:br>
              <a:rPr lang="en-US" dirty="0"/>
            </a:br>
            <a:r>
              <a:rPr lang="en-US" dirty="0"/>
              <a:t>- Helping to explain and elaborate on questionnaires’ results</a:t>
            </a:r>
            <a:r>
              <a:rPr lang="en-US" sz="2000" dirty="0"/>
              <a:t>;</a:t>
            </a:r>
          </a:p>
          <a:p>
            <a:pPr marL="0" lvl="0" indent="0">
              <a:buNone/>
            </a:pPr>
            <a:r>
              <a:rPr lang="en-US" sz="3600" i="1" dirty="0">
                <a:solidFill>
                  <a:srgbClr val="C0000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Due to Covid-19 partial then full lockdown measures, some of the interviews were conducted via phone calls while the majority were based on a face-to-face basis;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" name="Content Placeholder 6" descr="&lt;strong&gt;Methodology&lt;/strong&gt; - Handwriting image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7773" y="229565"/>
            <a:ext cx="2142163" cy="1219987"/>
          </a:xfrm>
        </p:spPr>
      </p:pic>
      <p:sp>
        <p:nvSpPr>
          <p:cNvPr id="11" name="TextBox 10"/>
          <p:cNvSpPr txBox="1"/>
          <p:nvPr/>
        </p:nvSpPr>
        <p:spPr>
          <a:xfrm>
            <a:off x="10153934" y="795017"/>
            <a:ext cx="760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3/5</a:t>
            </a:r>
          </a:p>
        </p:txBody>
      </p:sp>
    </p:spTree>
    <p:extLst>
      <p:ext uri="{BB962C8B-B14F-4D97-AF65-F5344CB8AC3E}">
        <p14:creationId xmlns:p14="http://schemas.microsoft.com/office/powerpoint/2010/main" val="148890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2847003"/>
              </p:ext>
            </p:extLst>
          </p:nvPr>
        </p:nvGraphicFramePr>
        <p:xfrm>
          <a:off x="838200" y="1031966"/>
          <a:ext cx="11034486" cy="55386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839788" y="79898"/>
            <a:ext cx="10514012" cy="9019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dirty="0">
                <a:solidFill>
                  <a:srgbClr val="002060"/>
                </a:solidFill>
              </a:rPr>
              <a:t>In Depth Analysis</a:t>
            </a:r>
          </a:p>
        </p:txBody>
      </p:sp>
      <p:pic>
        <p:nvPicPr>
          <p:cNvPr id="12" name="Content Placeholder 6" descr="&lt;strong&gt;Methodology&lt;/strong&gt; - Handwriting image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1341" y="142931"/>
            <a:ext cx="1732459" cy="889035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0303866" y="558842"/>
            <a:ext cx="6896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4/5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1031966"/>
            <a:ext cx="46487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2060"/>
                </a:solidFill>
              </a:rPr>
              <a:t>7</a:t>
            </a:r>
            <a:r>
              <a:rPr lang="en-US" sz="2400" dirty="0"/>
              <a:t>- Conducting NGO staff interviews:</a:t>
            </a:r>
          </a:p>
          <a:p>
            <a:r>
              <a:rPr lang="en-US" sz="2400" dirty="0"/>
              <a:t>Aims &amp; Objectives  </a:t>
            </a:r>
          </a:p>
        </p:txBody>
      </p:sp>
      <p:sp>
        <p:nvSpPr>
          <p:cNvPr id="15" name="Right Arrow 14"/>
          <p:cNvSpPr/>
          <p:nvPr/>
        </p:nvSpPr>
        <p:spPr>
          <a:xfrm>
            <a:off x="3547281" y="1516063"/>
            <a:ext cx="491319" cy="3548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98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/>
          <a:lstStyle/>
          <a:p>
            <a:r>
              <a:rPr lang="en-US" dirty="0"/>
              <a:t>Preparation (In Depth Analysis)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9432" y="1379793"/>
            <a:ext cx="11444747" cy="509429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vert="horz" lIns="91440" tIns="45720" rIns="91440" bIns="45720" rtlCol="0">
            <a:noAutofit/>
          </a:bodyPr>
          <a:lstStyle/>
          <a:p>
            <a:pPr marL="0" lvl="0" indent="0">
              <a:buNone/>
            </a:pPr>
            <a:r>
              <a:rPr lang="en-US" sz="2400" b="1" dirty="0">
                <a:solidFill>
                  <a:srgbClr val="002060"/>
                </a:solidFill>
              </a:rPr>
              <a:t>7 cont’d - </a:t>
            </a:r>
            <a:r>
              <a:rPr lang="en-US" sz="2400" dirty="0"/>
              <a:t>The targeted number of interviews was 40 from 36 NGOs/NGOs associations. However the collected data exceeds this number as illustrated above:</a:t>
            </a:r>
          </a:p>
          <a:p>
            <a:pPr marL="0" lvl="0" indent="0">
              <a:buNone/>
            </a:pPr>
            <a:endParaRPr lang="en-US" sz="2400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endParaRPr lang="en-US" sz="2000" dirty="0"/>
          </a:p>
          <a:p>
            <a:pPr marL="0" lvl="0" indent="0">
              <a:buNone/>
            </a:pPr>
            <a:r>
              <a:rPr lang="en-US" sz="2400" b="1" dirty="0">
                <a:solidFill>
                  <a:srgbClr val="002060"/>
                </a:solidFill>
              </a:rPr>
              <a:t>8. </a:t>
            </a:r>
            <a:r>
              <a:rPr lang="en-US" sz="2400" dirty="0"/>
              <a:t> Collecting and analyzing questionnaires data 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srgbClr val="002060"/>
                </a:solidFill>
              </a:rPr>
              <a:t>9. </a:t>
            </a:r>
            <a:r>
              <a:rPr lang="en-US" sz="2400" dirty="0"/>
              <a:t>Converting interviews data from qualitative to quantitative results </a:t>
            </a:r>
          </a:p>
          <a:p>
            <a:pPr marL="0" lvl="0" indent="0">
              <a:buNone/>
            </a:pPr>
            <a:r>
              <a:rPr lang="en-US" sz="2400" b="1" dirty="0">
                <a:solidFill>
                  <a:srgbClr val="002060"/>
                </a:solidFill>
              </a:rPr>
              <a:t>10. </a:t>
            </a:r>
            <a:r>
              <a:rPr lang="en-US" sz="2400" dirty="0"/>
              <a:t>Conducting  SWOT analysis  to identify Strengths, Weaknesses, Opportunities, and Threats  </a:t>
            </a:r>
          </a:p>
          <a:p>
            <a:pPr marL="0" lvl="0" indent="0">
              <a:buNone/>
            </a:pPr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0" name="Content Placeholder 6" descr="&lt;strong&gt;Methodology&lt;/strong&gt; - Handwriting image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589" y="229565"/>
            <a:ext cx="2256915" cy="1150227"/>
          </a:xfrm>
        </p:spPr>
      </p:pic>
      <p:sp>
        <p:nvSpPr>
          <p:cNvPr id="3" name="TextBox 2"/>
          <p:cNvSpPr txBox="1"/>
          <p:nvPr/>
        </p:nvSpPr>
        <p:spPr>
          <a:xfrm>
            <a:off x="10058400" y="677285"/>
            <a:ext cx="760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5/5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25D72E75-5A35-AE48-B160-F99A011F9242}"/>
              </a:ext>
            </a:extLst>
          </p:cNvPr>
          <p:cNvSpPr/>
          <p:nvPr/>
        </p:nvSpPr>
        <p:spPr>
          <a:xfrm>
            <a:off x="838200" y="2488757"/>
            <a:ext cx="2341728" cy="2156485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12700" cap="flat" cmpd="sng" algn="ctr">
            <a:solidFill>
              <a:srgbClr val="D93F00">
                <a:alpha val="0"/>
              </a:srgbClr>
            </a:solidFill>
            <a:prstDash val="solid"/>
            <a:miter lim="800000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</a:rPr>
              <a:t>58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NGOs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5D72E75-5A35-AE48-B160-F99A011F9242}"/>
              </a:ext>
            </a:extLst>
          </p:cNvPr>
          <p:cNvSpPr/>
          <p:nvPr/>
        </p:nvSpPr>
        <p:spPr>
          <a:xfrm>
            <a:off x="8100573" y="2465079"/>
            <a:ext cx="2304473" cy="1899177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rgbClr val="D93F00">
                <a:alpha val="0"/>
              </a:srgbClr>
            </a:solidFill>
            <a:prstDash val="solid"/>
            <a:miter lim="800000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24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Academic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Interviews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25D72E75-5A35-AE48-B160-F99A011F9242}"/>
              </a:ext>
            </a:extLst>
          </p:cNvPr>
          <p:cNvSpPr/>
          <p:nvPr/>
        </p:nvSpPr>
        <p:spPr>
          <a:xfrm>
            <a:off x="4427747" y="2422662"/>
            <a:ext cx="2238829" cy="2002714"/>
          </a:xfrm>
          <a:prstGeom prst="ellipse">
            <a:avLst/>
          </a:prstGeom>
          <a:solidFill>
            <a:srgbClr val="D93F00"/>
          </a:solidFill>
          <a:ln w="12700" cap="flat" cmpd="sng" algn="ctr">
            <a:solidFill>
              <a:srgbClr val="D93F00">
                <a:alpha val="0"/>
              </a:srgbClr>
            </a:solidFill>
            <a:prstDash val="solid"/>
            <a:miter lim="800000"/>
          </a:ln>
          <a:effectLst/>
        </p:spPr>
        <p:txBody>
          <a:bodyPr wrap="none" lIns="0" tIns="0" rIns="0" bIns="0" rtlCol="0" anchor="ctr"/>
          <a:lstStyle/>
          <a:p>
            <a:pPr algn="ctr"/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108</a:t>
            </a:r>
          </a:p>
          <a:p>
            <a:pPr algn="ctr"/>
            <a:r>
              <a:rPr lang="en-US" sz="2800" b="1" kern="0" dirty="0">
                <a:solidFill>
                  <a:schemeClr val="bg1"/>
                </a:solidFill>
                <a:latin typeface="Calibri" panose="020F0502020204030204"/>
              </a:rPr>
              <a:t>Interviews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994598" y="2852408"/>
            <a:ext cx="56778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+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321337" y="3198365"/>
            <a:ext cx="965001" cy="451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92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/>
          <a:lstStyle/>
          <a:p>
            <a:pPr algn="ctr"/>
            <a:r>
              <a:rPr lang="en-US" dirty="0"/>
              <a:t>In Depth Analysis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76053211"/>
              </p:ext>
            </p:extLst>
          </p:nvPr>
        </p:nvGraphicFramePr>
        <p:xfrm>
          <a:off x="341313" y="1449388"/>
          <a:ext cx="11509375" cy="469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6694" y="803683"/>
            <a:ext cx="9218612" cy="411946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Post Analysis - Recommendations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58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9898"/>
            <a:ext cx="10514012" cy="90197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In Depth Analysis Results – Needs Identification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14/04/2021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880572160"/>
              </p:ext>
            </p:extLst>
          </p:nvPr>
        </p:nvGraphicFramePr>
        <p:xfrm>
          <a:off x="342106" y="1087404"/>
          <a:ext cx="11509375" cy="4695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0827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1535</Words>
  <Application>Microsoft Office PowerPoint</Application>
  <PresentationFormat>Widescreen</PresentationFormat>
  <Paragraphs>291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3" baseType="lpstr">
      <vt:lpstr>Algerian</vt:lpstr>
      <vt:lpstr>Arabic Typesetting</vt:lpstr>
      <vt:lpstr>Arial</vt:lpstr>
      <vt:lpstr>Calibri</vt:lpstr>
      <vt:lpstr>Calibri Light</vt:lpstr>
      <vt:lpstr>Constantia</vt:lpstr>
      <vt:lpstr>Courier New</vt:lpstr>
      <vt:lpstr>Source Sans Pro</vt:lpstr>
      <vt:lpstr>Times New Roman</vt:lpstr>
      <vt:lpstr>Wingdings</vt:lpstr>
      <vt:lpstr>Wingdings 2</vt:lpstr>
      <vt:lpstr>Office Theme</vt:lpstr>
      <vt:lpstr>           Capacity building for curricula modernization of Syrian and Lebanese HEIs and lifelong learning provision: towards sustainable NGOs management and operation with special focus on refugees/Morale   </vt:lpstr>
      <vt:lpstr>In-Depth needs an</vt:lpstr>
      <vt:lpstr> Preparation (In Depth Analysis)</vt:lpstr>
      <vt:lpstr>Preparation (In Depth Analysis)</vt:lpstr>
      <vt:lpstr>Preparation (In Depth Analysis)</vt:lpstr>
      <vt:lpstr>PowerPoint Presentation</vt:lpstr>
      <vt:lpstr>Preparation (In Depth Analysis)</vt:lpstr>
      <vt:lpstr>In Depth Analysis</vt:lpstr>
      <vt:lpstr>In Depth Analysis Results – Needs Identification</vt:lpstr>
      <vt:lpstr>In Depth Analysis Results –  Cross-analysis of LLL required: Questionnaires vs. Interviews </vt:lpstr>
      <vt:lpstr>In Depth Analysis Results –  Subjects recommended for Curricula Development: Questionnaires vs. Interviews </vt:lpstr>
      <vt:lpstr>Summary: Analysis suggests offering training to improve NGOs staff skills in the following 3 aspects:</vt:lpstr>
      <vt:lpstr>Summary: Analysis suggests offering training to improve NGOs staff skills in the following 3 aspects :</vt:lpstr>
      <vt:lpstr>Summary: Analysis suggests offering training to improve NGOs staff skills in the following 3 aspects (Cont’d):</vt:lpstr>
      <vt:lpstr>Summary: Analysis suggests offering training to improve NGOs staff skills in the following 3 aspects (Cont’d):</vt:lpstr>
      <vt:lpstr>Summary: Curricula Development (Six Suggested Subjects):</vt:lpstr>
      <vt:lpstr>Summary: Additional TOT sessions to maintain the quality of teaching in the previous suggested topics for curricula development</vt:lpstr>
      <vt:lpstr>NEXT STEPS THAT WILL BE UNDERTAKEN: 1- Selecting an institutional framework for curricula Development:  </vt:lpstr>
      <vt:lpstr>Development framework</vt:lpstr>
      <vt:lpstr>NEXT STEPS THAT WILL BE UNDERTAKEN:  2- Creating a Conceptual Map for Training Topics based on the in-depth analysis –  Sample of Topics are listed in the following table:</vt:lpstr>
      <vt:lpstr>Thanks you and Acknowledgement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Marie Aboujaoude</dc:creator>
  <cp:lastModifiedBy>BAU</cp:lastModifiedBy>
  <cp:revision>83</cp:revision>
  <dcterms:created xsi:type="dcterms:W3CDTF">2021-01-14T06:50:22Z</dcterms:created>
  <dcterms:modified xsi:type="dcterms:W3CDTF">2021-04-14T09:51:51Z</dcterms:modified>
</cp:coreProperties>
</file>